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16"/>
  </p:notesMasterIdLst>
  <p:handoutMasterIdLst>
    <p:handoutMasterId r:id="rId17"/>
  </p:handoutMasterIdLst>
  <p:sldIdLst>
    <p:sldId id="256" r:id="rId5"/>
    <p:sldId id="290" r:id="rId6"/>
    <p:sldId id="296" r:id="rId7"/>
    <p:sldId id="258" r:id="rId8"/>
    <p:sldId id="293" r:id="rId9"/>
    <p:sldId id="264" r:id="rId10"/>
    <p:sldId id="294" r:id="rId11"/>
    <p:sldId id="279" r:id="rId12"/>
    <p:sldId id="297" r:id="rId13"/>
    <p:sldId id="298"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4" autoAdjust="0"/>
    <p:restoredTop sz="85021" autoAdjust="0"/>
  </p:normalViewPr>
  <p:slideViewPr>
    <p:cSldViewPr snapToGrid="0">
      <p:cViewPr>
        <p:scale>
          <a:sx n="78" d="100"/>
          <a:sy n="78" d="100"/>
        </p:scale>
        <p:origin x="1936" y="768"/>
      </p:cViewPr>
      <p:guideLst>
        <p:guide orient="horz" pos="792"/>
        <p:guide pos="3144"/>
        <p:guide orient="horz" pos="960"/>
      </p:guideLst>
    </p:cSldViewPr>
  </p:slideViewPr>
  <p:outlineViewPr>
    <p:cViewPr>
      <p:scale>
        <a:sx n="33" d="100"/>
        <a:sy n="33" d="100"/>
      </p:scale>
      <p:origin x="0" y="-1194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58" d="100"/>
          <a:sy n="58" d="100"/>
        </p:scale>
        <p:origin x="3240"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7F2A3-7261-8049-97FA-55B753B1D9A2}" type="doc">
      <dgm:prSet loTypeId="urn:microsoft.com/office/officeart/2005/8/layout/gear1" loCatId="" qsTypeId="urn:microsoft.com/office/officeart/2005/8/quickstyle/simple1" qsCatId="simple" csTypeId="urn:microsoft.com/office/officeart/2005/8/colors/accent4_3" csCatId="accent4"/>
      <dgm:spPr/>
      <dgm:t>
        <a:bodyPr/>
        <a:lstStyle/>
        <a:p>
          <a:endParaRPr lang="en-US"/>
        </a:p>
      </dgm:t>
    </dgm:pt>
    <dgm:pt modelId="{F77980DF-F4FA-B94B-B5C2-7653E033D4D4}">
      <dgm:prSet/>
      <dgm:spPr/>
      <dgm:t>
        <a:bodyPr/>
        <a:lstStyle/>
        <a:p>
          <a:r>
            <a:rPr lang="en-US" b="1" dirty="0"/>
            <a:t>Safety</a:t>
          </a:r>
          <a:r>
            <a:rPr lang="en-US" dirty="0"/>
            <a:t> </a:t>
          </a:r>
          <a:endParaRPr lang="en-CA" dirty="0"/>
        </a:p>
      </dgm:t>
    </dgm:pt>
    <dgm:pt modelId="{DE833BF7-B8E2-2E48-B2B6-EB40BC11C416}" type="parTrans" cxnId="{2D30D06E-4CB5-FE49-97A3-CD7BF32D49EB}">
      <dgm:prSet/>
      <dgm:spPr/>
      <dgm:t>
        <a:bodyPr/>
        <a:lstStyle/>
        <a:p>
          <a:endParaRPr lang="en-US"/>
        </a:p>
      </dgm:t>
    </dgm:pt>
    <dgm:pt modelId="{F11382B1-C43A-0C4E-9028-2073B77AE65A}" type="sibTrans" cxnId="{2D30D06E-4CB5-FE49-97A3-CD7BF32D49EB}">
      <dgm:prSet/>
      <dgm:spPr/>
      <dgm:t>
        <a:bodyPr/>
        <a:lstStyle/>
        <a:p>
          <a:endParaRPr lang="en-US"/>
        </a:p>
      </dgm:t>
    </dgm:pt>
    <dgm:pt modelId="{37BFCEEF-B8B8-9D45-A8EE-99783330098A}">
      <dgm:prSet custT="1"/>
      <dgm:spPr/>
      <dgm:t>
        <a:bodyPr/>
        <a:lstStyle/>
        <a:p>
          <a:r>
            <a:rPr lang="en-US" sz="1200" b="1" dirty="0"/>
            <a:t>Convenience</a:t>
          </a:r>
          <a:r>
            <a:rPr lang="en-US" sz="1400" dirty="0"/>
            <a:t> </a:t>
          </a:r>
          <a:endParaRPr lang="en-CA" sz="1400" dirty="0"/>
        </a:p>
      </dgm:t>
    </dgm:pt>
    <dgm:pt modelId="{BF418D1B-C703-E542-AE21-5EE57ED923FC}" type="parTrans" cxnId="{2B1C3B4B-F808-8746-A55A-D3CF9D9C41D3}">
      <dgm:prSet/>
      <dgm:spPr/>
      <dgm:t>
        <a:bodyPr/>
        <a:lstStyle/>
        <a:p>
          <a:endParaRPr lang="en-US"/>
        </a:p>
      </dgm:t>
    </dgm:pt>
    <dgm:pt modelId="{4FEFFB29-F3E6-D748-A514-F28299E61AF8}" type="sibTrans" cxnId="{2B1C3B4B-F808-8746-A55A-D3CF9D9C41D3}">
      <dgm:prSet/>
      <dgm:spPr/>
      <dgm:t>
        <a:bodyPr/>
        <a:lstStyle/>
        <a:p>
          <a:endParaRPr lang="en-US"/>
        </a:p>
      </dgm:t>
    </dgm:pt>
    <dgm:pt modelId="{B9AA392E-C7C7-2B4E-AE04-FF5A0FAA240F}">
      <dgm:prSet custT="1"/>
      <dgm:spPr/>
      <dgm:t>
        <a:bodyPr/>
        <a:lstStyle/>
        <a:p>
          <a:r>
            <a:rPr lang="en-US" sz="1400" b="1" dirty="0"/>
            <a:t>Cost</a:t>
          </a:r>
          <a:r>
            <a:rPr lang="en-US" sz="1400" dirty="0"/>
            <a:t> </a:t>
          </a:r>
          <a:endParaRPr lang="en-CA" sz="1400" dirty="0"/>
        </a:p>
      </dgm:t>
    </dgm:pt>
    <dgm:pt modelId="{5135B5EA-7931-DB4F-9FE9-5ACDCF12EB54}" type="parTrans" cxnId="{AA57E8A8-8FFA-9B48-AE0A-391E0004C3DF}">
      <dgm:prSet/>
      <dgm:spPr/>
      <dgm:t>
        <a:bodyPr/>
        <a:lstStyle/>
        <a:p>
          <a:endParaRPr lang="en-US"/>
        </a:p>
      </dgm:t>
    </dgm:pt>
    <dgm:pt modelId="{3BAC5A66-1604-4242-996F-157D58EDE798}" type="sibTrans" cxnId="{AA57E8A8-8FFA-9B48-AE0A-391E0004C3DF}">
      <dgm:prSet/>
      <dgm:spPr/>
      <dgm:t>
        <a:bodyPr/>
        <a:lstStyle/>
        <a:p>
          <a:endParaRPr lang="en-US"/>
        </a:p>
      </dgm:t>
    </dgm:pt>
    <dgm:pt modelId="{E190F22D-D874-D24C-94A7-76AD4EDA6557}" type="pres">
      <dgm:prSet presAssocID="{C957F2A3-7261-8049-97FA-55B753B1D9A2}" presName="composite" presStyleCnt="0">
        <dgm:presLayoutVars>
          <dgm:chMax val="3"/>
          <dgm:animLvl val="lvl"/>
          <dgm:resizeHandles val="exact"/>
        </dgm:presLayoutVars>
      </dgm:prSet>
      <dgm:spPr/>
    </dgm:pt>
    <dgm:pt modelId="{A4B65ACB-2782-8045-AA30-FAEC72710921}" type="pres">
      <dgm:prSet presAssocID="{F77980DF-F4FA-B94B-B5C2-7653E033D4D4}" presName="gear1" presStyleLbl="node1" presStyleIdx="0" presStyleCnt="3">
        <dgm:presLayoutVars>
          <dgm:chMax val="1"/>
          <dgm:bulletEnabled val="1"/>
        </dgm:presLayoutVars>
      </dgm:prSet>
      <dgm:spPr/>
    </dgm:pt>
    <dgm:pt modelId="{1EA8472A-970A-9C46-B586-163E7262ECDD}" type="pres">
      <dgm:prSet presAssocID="{F77980DF-F4FA-B94B-B5C2-7653E033D4D4}" presName="gear1srcNode" presStyleLbl="node1" presStyleIdx="0" presStyleCnt="3"/>
      <dgm:spPr/>
    </dgm:pt>
    <dgm:pt modelId="{46A72568-4118-9E41-8D2C-811068821A31}" type="pres">
      <dgm:prSet presAssocID="{F77980DF-F4FA-B94B-B5C2-7653E033D4D4}" presName="gear1dstNode" presStyleLbl="node1" presStyleIdx="0" presStyleCnt="3"/>
      <dgm:spPr/>
    </dgm:pt>
    <dgm:pt modelId="{4FCB7380-7EC4-CD4E-86ED-79CF4D5B951D}" type="pres">
      <dgm:prSet presAssocID="{37BFCEEF-B8B8-9D45-A8EE-99783330098A}" presName="gear2" presStyleLbl="node1" presStyleIdx="1" presStyleCnt="3">
        <dgm:presLayoutVars>
          <dgm:chMax val="1"/>
          <dgm:bulletEnabled val="1"/>
        </dgm:presLayoutVars>
      </dgm:prSet>
      <dgm:spPr/>
    </dgm:pt>
    <dgm:pt modelId="{E9050EF5-A064-DD4C-9C8F-AAF8847853E5}" type="pres">
      <dgm:prSet presAssocID="{37BFCEEF-B8B8-9D45-A8EE-99783330098A}" presName="gear2srcNode" presStyleLbl="node1" presStyleIdx="1" presStyleCnt="3"/>
      <dgm:spPr/>
    </dgm:pt>
    <dgm:pt modelId="{F703C03F-0A41-7F4C-BDA4-D23A8FA1A7A9}" type="pres">
      <dgm:prSet presAssocID="{37BFCEEF-B8B8-9D45-A8EE-99783330098A}" presName="gear2dstNode" presStyleLbl="node1" presStyleIdx="1" presStyleCnt="3"/>
      <dgm:spPr/>
    </dgm:pt>
    <dgm:pt modelId="{C6780E1E-C728-3541-9E82-5BF8A894EC02}" type="pres">
      <dgm:prSet presAssocID="{B9AA392E-C7C7-2B4E-AE04-FF5A0FAA240F}" presName="gear3" presStyleLbl="node1" presStyleIdx="2" presStyleCnt="3"/>
      <dgm:spPr/>
    </dgm:pt>
    <dgm:pt modelId="{A49D898A-91B8-2147-9768-229803C44BD7}" type="pres">
      <dgm:prSet presAssocID="{B9AA392E-C7C7-2B4E-AE04-FF5A0FAA240F}" presName="gear3tx" presStyleLbl="node1" presStyleIdx="2" presStyleCnt="3">
        <dgm:presLayoutVars>
          <dgm:chMax val="1"/>
          <dgm:bulletEnabled val="1"/>
        </dgm:presLayoutVars>
      </dgm:prSet>
      <dgm:spPr/>
    </dgm:pt>
    <dgm:pt modelId="{4D953CA0-0510-2C40-B00F-50BCBCFE5FDA}" type="pres">
      <dgm:prSet presAssocID="{B9AA392E-C7C7-2B4E-AE04-FF5A0FAA240F}" presName="gear3srcNode" presStyleLbl="node1" presStyleIdx="2" presStyleCnt="3"/>
      <dgm:spPr/>
    </dgm:pt>
    <dgm:pt modelId="{2FB42D7D-EAB5-734C-9223-42F417FA6556}" type="pres">
      <dgm:prSet presAssocID="{B9AA392E-C7C7-2B4E-AE04-FF5A0FAA240F}" presName="gear3dstNode" presStyleLbl="node1" presStyleIdx="2" presStyleCnt="3"/>
      <dgm:spPr/>
    </dgm:pt>
    <dgm:pt modelId="{2AC072B8-3867-BE49-9E58-70A454BB45D5}" type="pres">
      <dgm:prSet presAssocID="{F11382B1-C43A-0C4E-9028-2073B77AE65A}" presName="connector1" presStyleLbl="sibTrans2D1" presStyleIdx="0" presStyleCnt="3"/>
      <dgm:spPr/>
    </dgm:pt>
    <dgm:pt modelId="{60BF9727-44EE-334D-B0B4-45F404FA3D33}" type="pres">
      <dgm:prSet presAssocID="{4FEFFB29-F3E6-D748-A514-F28299E61AF8}" presName="connector2" presStyleLbl="sibTrans2D1" presStyleIdx="1" presStyleCnt="3"/>
      <dgm:spPr/>
    </dgm:pt>
    <dgm:pt modelId="{D0BB7654-E794-8440-98F5-D116D207221A}" type="pres">
      <dgm:prSet presAssocID="{3BAC5A66-1604-4242-996F-157D58EDE798}" presName="connector3" presStyleLbl="sibTrans2D1" presStyleIdx="2" presStyleCnt="3"/>
      <dgm:spPr/>
    </dgm:pt>
  </dgm:ptLst>
  <dgm:cxnLst>
    <dgm:cxn modelId="{A4CA9206-FCCA-3941-958B-54F08F30C32D}" type="presOf" srcId="{F77980DF-F4FA-B94B-B5C2-7653E033D4D4}" destId="{46A72568-4118-9E41-8D2C-811068821A31}" srcOrd="2" destOrd="0" presId="urn:microsoft.com/office/officeart/2005/8/layout/gear1"/>
    <dgm:cxn modelId="{9C17980B-06D2-0C41-A192-EFFB1964F599}" type="presOf" srcId="{B9AA392E-C7C7-2B4E-AE04-FF5A0FAA240F}" destId="{2FB42D7D-EAB5-734C-9223-42F417FA6556}" srcOrd="3" destOrd="0" presId="urn:microsoft.com/office/officeart/2005/8/layout/gear1"/>
    <dgm:cxn modelId="{A6C6BB1C-4F3E-3749-B3FC-1548C47DAFF0}" type="presOf" srcId="{4FEFFB29-F3E6-D748-A514-F28299E61AF8}" destId="{60BF9727-44EE-334D-B0B4-45F404FA3D33}" srcOrd="0" destOrd="0" presId="urn:microsoft.com/office/officeart/2005/8/layout/gear1"/>
    <dgm:cxn modelId="{0516E020-CA76-1B4B-A1C5-0E3D738E50B0}" type="presOf" srcId="{B9AA392E-C7C7-2B4E-AE04-FF5A0FAA240F}" destId="{C6780E1E-C728-3541-9E82-5BF8A894EC02}" srcOrd="0" destOrd="0" presId="urn:microsoft.com/office/officeart/2005/8/layout/gear1"/>
    <dgm:cxn modelId="{D6CA4647-F33F-374C-A4A2-C4AC7EB2D36E}" type="presOf" srcId="{F77980DF-F4FA-B94B-B5C2-7653E033D4D4}" destId="{1EA8472A-970A-9C46-B586-163E7262ECDD}" srcOrd="1" destOrd="0" presId="urn:microsoft.com/office/officeart/2005/8/layout/gear1"/>
    <dgm:cxn modelId="{2B1C3B4B-F808-8746-A55A-D3CF9D9C41D3}" srcId="{C957F2A3-7261-8049-97FA-55B753B1D9A2}" destId="{37BFCEEF-B8B8-9D45-A8EE-99783330098A}" srcOrd="1" destOrd="0" parTransId="{BF418D1B-C703-E542-AE21-5EE57ED923FC}" sibTransId="{4FEFFB29-F3E6-D748-A514-F28299E61AF8}"/>
    <dgm:cxn modelId="{2D30D06E-4CB5-FE49-97A3-CD7BF32D49EB}" srcId="{C957F2A3-7261-8049-97FA-55B753B1D9A2}" destId="{F77980DF-F4FA-B94B-B5C2-7653E033D4D4}" srcOrd="0" destOrd="0" parTransId="{DE833BF7-B8E2-2E48-B2B6-EB40BC11C416}" sibTransId="{F11382B1-C43A-0C4E-9028-2073B77AE65A}"/>
    <dgm:cxn modelId="{746E9175-49CA-D947-B41D-816DB8C2122E}" type="presOf" srcId="{F77980DF-F4FA-B94B-B5C2-7653E033D4D4}" destId="{A4B65ACB-2782-8045-AA30-FAEC72710921}" srcOrd="0" destOrd="0" presId="urn:microsoft.com/office/officeart/2005/8/layout/gear1"/>
    <dgm:cxn modelId="{F68BCF8A-E957-F240-A810-3CA2121D08B9}" type="presOf" srcId="{B9AA392E-C7C7-2B4E-AE04-FF5A0FAA240F}" destId="{A49D898A-91B8-2147-9768-229803C44BD7}" srcOrd="1" destOrd="0" presId="urn:microsoft.com/office/officeart/2005/8/layout/gear1"/>
    <dgm:cxn modelId="{147AC290-094A-1F4A-A0C6-C90FA5196F4C}" type="presOf" srcId="{37BFCEEF-B8B8-9D45-A8EE-99783330098A}" destId="{4FCB7380-7EC4-CD4E-86ED-79CF4D5B951D}" srcOrd="0" destOrd="0" presId="urn:microsoft.com/office/officeart/2005/8/layout/gear1"/>
    <dgm:cxn modelId="{1EF36792-404C-2E47-8F6B-9571D264A8C8}" type="presOf" srcId="{37BFCEEF-B8B8-9D45-A8EE-99783330098A}" destId="{E9050EF5-A064-DD4C-9C8F-AAF8847853E5}" srcOrd="1" destOrd="0" presId="urn:microsoft.com/office/officeart/2005/8/layout/gear1"/>
    <dgm:cxn modelId="{2F3DCA9B-57D4-4E40-A1DF-E4409934BEAF}" type="presOf" srcId="{F11382B1-C43A-0C4E-9028-2073B77AE65A}" destId="{2AC072B8-3867-BE49-9E58-70A454BB45D5}" srcOrd="0" destOrd="0" presId="urn:microsoft.com/office/officeart/2005/8/layout/gear1"/>
    <dgm:cxn modelId="{AA57E8A8-8FFA-9B48-AE0A-391E0004C3DF}" srcId="{C957F2A3-7261-8049-97FA-55B753B1D9A2}" destId="{B9AA392E-C7C7-2B4E-AE04-FF5A0FAA240F}" srcOrd="2" destOrd="0" parTransId="{5135B5EA-7931-DB4F-9FE9-5ACDCF12EB54}" sibTransId="{3BAC5A66-1604-4242-996F-157D58EDE798}"/>
    <dgm:cxn modelId="{4F7712B2-F0F1-E54C-A3D3-E6FA6280F137}" type="presOf" srcId="{C957F2A3-7261-8049-97FA-55B753B1D9A2}" destId="{E190F22D-D874-D24C-94A7-76AD4EDA6557}" srcOrd="0" destOrd="0" presId="urn:microsoft.com/office/officeart/2005/8/layout/gear1"/>
    <dgm:cxn modelId="{DDF74EC0-7883-6744-B279-6AF7D942A447}" type="presOf" srcId="{37BFCEEF-B8B8-9D45-A8EE-99783330098A}" destId="{F703C03F-0A41-7F4C-BDA4-D23A8FA1A7A9}" srcOrd="2" destOrd="0" presId="urn:microsoft.com/office/officeart/2005/8/layout/gear1"/>
    <dgm:cxn modelId="{CE35E6E4-2B03-D642-8E06-5F9ED16696BA}" type="presOf" srcId="{B9AA392E-C7C7-2B4E-AE04-FF5A0FAA240F}" destId="{4D953CA0-0510-2C40-B00F-50BCBCFE5FDA}" srcOrd="2" destOrd="0" presId="urn:microsoft.com/office/officeart/2005/8/layout/gear1"/>
    <dgm:cxn modelId="{CDF42DF5-9DFB-9049-B490-F2B8414361E5}" type="presOf" srcId="{3BAC5A66-1604-4242-996F-157D58EDE798}" destId="{D0BB7654-E794-8440-98F5-D116D207221A}" srcOrd="0" destOrd="0" presId="urn:microsoft.com/office/officeart/2005/8/layout/gear1"/>
    <dgm:cxn modelId="{5729E538-DD5C-AE4C-B7AF-0203DAB34645}" type="presParOf" srcId="{E190F22D-D874-D24C-94A7-76AD4EDA6557}" destId="{A4B65ACB-2782-8045-AA30-FAEC72710921}" srcOrd="0" destOrd="0" presId="urn:microsoft.com/office/officeart/2005/8/layout/gear1"/>
    <dgm:cxn modelId="{FF8E0DD5-A7CA-5F43-89CE-BCA77054574F}" type="presParOf" srcId="{E190F22D-D874-D24C-94A7-76AD4EDA6557}" destId="{1EA8472A-970A-9C46-B586-163E7262ECDD}" srcOrd="1" destOrd="0" presId="urn:microsoft.com/office/officeart/2005/8/layout/gear1"/>
    <dgm:cxn modelId="{C739FEE0-0474-F841-8AF4-788E8E19E5C2}" type="presParOf" srcId="{E190F22D-D874-D24C-94A7-76AD4EDA6557}" destId="{46A72568-4118-9E41-8D2C-811068821A31}" srcOrd="2" destOrd="0" presId="urn:microsoft.com/office/officeart/2005/8/layout/gear1"/>
    <dgm:cxn modelId="{DA8D923F-9034-2A46-A32C-FFB36E38D092}" type="presParOf" srcId="{E190F22D-D874-D24C-94A7-76AD4EDA6557}" destId="{4FCB7380-7EC4-CD4E-86ED-79CF4D5B951D}" srcOrd="3" destOrd="0" presId="urn:microsoft.com/office/officeart/2005/8/layout/gear1"/>
    <dgm:cxn modelId="{B1FD2D0C-7DC1-E54B-878D-9859152E7667}" type="presParOf" srcId="{E190F22D-D874-D24C-94A7-76AD4EDA6557}" destId="{E9050EF5-A064-DD4C-9C8F-AAF8847853E5}" srcOrd="4" destOrd="0" presId="urn:microsoft.com/office/officeart/2005/8/layout/gear1"/>
    <dgm:cxn modelId="{0153CD94-A3B0-0A48-BF50-7DD02AD8D60C}" type="presParOf" srcId="{E190F22D-D874-D24C-94A7-76AD4EDA6557}" destId="{F703C03F-0A41-7F4C-BDA4-D23A8FA1A7A9}" srcOrd="5" destOrd="0" presId="urn:microsoft.com/office/officeart/2005/8/layout/gear1"/>
    <dgm:cxn modelId="{30B31ACA-383E-384E-BA9F-4E557CD70D2E}" type="presParOf" srcId="{E190F22D-D874-D24C-94A7-76AD4EDA6557}" destId="{C6780E1E-C728-3541-9E82-5BF8A894EC02}" srcOrd="6" destOrd="0" presId="urn:microsoft.com/office/officeart/2005/8/layout/gear1"/>
    <dgm:cxn modelId="{D2E8B547-8721-E347-B06A-D54BB0DED0E6}" type="presParOf" srcId="{E190F22D-D874-D24C-94A7-76AD4EDA6557}" destId="{A49D898A-91B8-2147-9768-229803C44BD7}" srcOrd="7" destOrd="0" presId="urn:microsoft.com/office/officeart/2005/8/layout/gear1"/>
    <dgm:cxn modelId="{EEB4F106-B42E-E54A-9478-DF56F1B397AA}" type="presParOf" srcId="{E190F22D-D874-D24C-94A7-76AD4EDA6557}" destId="{4D953CA0-0510-2C40-B00F-50BCBCFE5FDA}" srcOrd="8" destOrd="0" presId="urn:microsoft.com/office/officeart/2005/8/layout/gear1"/>
    <dgm:cxn modelId="{0177AD3D-EDE6-D743-BC2E-B2C927B05D2F}" type="presParOf" srcId="{E190F22D-D874-D24C-94A7-76AD4EDA6557}" destId="{2FB42D7D-EAB5-734C-9223-42F417FA6556}" srcOrd="9" destOrd="0" presId="urn:microsoft.com/office/officeart/2005/8/layout/gear1"/>
    <dgm:cxn modelId="{B9AF43AD-D4DB-EF4C-941F-EC61B056EF9A}" type="presParOf" srcId="{E190F22D-D874-D24C-94A7-76AD4EDA6557}" destId="{2AC072B8-3867-BE49-9E58-70A454BB45D5}" srcOrd="10" destOrd="0" presId="urn:microsoft.com/office/officeart/2005/8/layout/gear1"/>
    <dgm:cxn modelId="{865E638F-A376-274A-B53B-38F6B9B3AF2C}" type="presParOf" srcId="{E190F22D-D874-D24C-94A7-76AD4EDA6557}" destId="{60BF9727-44EE-334D-B0B4-45F404FA3D33}" srcOrd="11" destOrd="0" presId="urn:microsoft.com/office/officeart/2005/8/layout/gear1"/>
    <dgm:cxn modelId="{9C0123E8-F4A4-2C47-A15C-7131B138E2B1}" type="presParOf" srcId="{E190F22D-D874-D24C-94A7-76AD4EDA6557}" destId="{D0BB7654-E794-8440-98F5-D116D207221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65ACB-2782-8045-AA30-FAEC72710921}">
      <dsp:nvSpPr>
        <dsp:cNvPr id="0" name=""/>
        <dsp:cNvSpPr/>
      </dsp:nvSpPr>
      <dsp:spPr>
        <a:xfrm>
          <a:off x="4751831" y="2359159"/>
          <a:ext cx="2883416" cy="2883416"/>
        </a:xfrm>
        <a:prstGeom prst="gear9">
          <a:avLst/>
        </a:prstGeom>
        <a:solidFill>
          <a:schemeClr val="accent4">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70" tIns="52070" rIns="52070" bIns="52070" numCol="1" spcCol="1270" anchor="ctr" anchorCtr="0">
          <a:noAutofit/>
        </a:bodyPr>
        <a:lstStyle/>
        <a:p>
          <a:pPr marL="0" lvl="0" indent="0" algn="ctr" defTabSz="1822450">
            <a:lnSpc>
              <a:spcPct val="90000"/>
            </a:lnSpc>
            <a:spcBef>
              <a:spcPct val="0"/>
            </a:spcBef>
            <a:spcAft>
              <a:spcPct val="35000"/>
            </a:spcAft>
            <a:buNone/>
          </a:pPr>
          <a:r>
            <a:rPr lang="en-US" sz="4100" b="1" kern="1200" dirty="0"/>
            <a:t>Safety</a:t>
          </a:r>
          <a:r>
            <a:rPr lang="en-US" sz="4100" kern="1200" dirty="0"/>
            <a:t> </a:t>
          </a:r>
          <a:endParaRPr lang="en-CA" sz="4100" kern="1200" dirty="0"/>
        </a:p>
      </dsp:txBody>
      <dsp:txXfrm>
        <a:off x="5331526" y="3034585"/>
        <a:ext cx="1724026" cy="1482136"/>
      </dsp:txXfrm>
    </dsp:sp>
    <dsp:sp modelId="{4FCB7380-7EC4-CD4E-86ED-79CF4D5B951D}">
      <dsp:nvSpPr>
        <dsp:cNvPr id="0" name=""/>
        <dsp:cNvSpPr/>
      </dsp:nvSpPr>
      <dsp:spPr>
        <a:xfrm>
          <a:off x="3074206" y="1677624"/>
          <a:ext cx="2097030" cy="2097030"/>
        </a:xfrm>
        <a:prstGeom prst="gear6">
          <a:avLst/>
        </a:prstGeom>
        <a:solidFill>
          <a:schemeClr val="accent4">
            <a:shade val="80000"/>
            <a:hueOff val="369808"/>
            <a:satOff val="-10982"/>
            <a:lumOff val="173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dirty="0"/>
            <a:t>Convenience</a:t>
          </a:r>
          <a:r>
            <a:rPr lang="en-US" sz="1400" kern="1200" dirty="0"/>
            <a:t> </a:t>
          </a:r>
          <a:endParaRPr lang="en-CA" sz="1400" kern="1200" dirty="0"/>
        </a:p>
      </dsp:txBody>
      <dsp:txXfrm>
        <a:off x="3602140" y="2208748"/>
        <a:ext cx="1041162" cy="1034782"/>
      </dsp:txXfrm>
    </dsp:sp>
    <dsp:sp modelId="{C6780E1E-C728-3541-9E82-5BF8A894EC02}">
      <dsp:nvSpPr>
        <dsp:cNvPr id="0" name=""/>
        <dsp:cNvSpPr/>
      </dsp:nvSpPr>
      <dsp:spPr>
        <a:xfrm rot="20700000">
          <a:off x="4248757" y="230887"/>
          <a:ext cx="2054661" cy="2054661"/>
        </a:xfrm>
        <a:prstGeom prst="gear6">
          <a:avLst/>
        </a:prstGeom>
        <a:solidFill>
          <a:schemeClr val="accent4">
            <a:shade val="80000"/>
            <a:hueOff val="739616"/>
            <a:satOff val="-21963"/>
            <a:lumOff val="347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dirty="0"/>
            <a:t>Cost</a:t>
          </a:r>
          <a:r>
            <a:rPr lang="en-US" sz="1400" kern="1200" dirty="0"/>
            <a:t> </a:t>
          </a:r>
          <a:endParaRPr lang="en-CA" sz="1400" kern="1200" dirty="0"/>
        </a:p>
      </dsp:txBody>
      <dsp:txXfrm rot="-20700000">
        <a:off x="4699405" y="681534"/>
        <a:ext cx="1153366" cy="1153366"/>
      </dsp:txXfrm>
    </dsp:sp>
    <dsp:sp modelId="{2AC072B8-3867-BE49-9E58-70A454BB45D5}">
      <dsp:nvSpPr>
        <dsp:cNvPr id="0" name=""/>
        <dsp:cNvSpPr/>
      </dsp:nvSpPr>
      <dsp:spPr>
        <a:xfrm>
          <a:off x="4541795" y="1917382"/>
          <a:ext cx="3690773" cy="3690773"/>
        </a:xfrm>
        <a:prstGeom prst="circularArrow">
          <a:avLst>
            <a:gd name="adj1" fmla="val 4688"/>
            <a:gd name="adj2" fmla="val 299029"/>
            <a:gd name="adj3" fmla="val 2536573"/>
            <a:gd name="adj4" fmla="val 15817995"/>
            <a:gd name="adj5" fmla="val 5469"/>
          </a:avLst>
        </a:prstGeom>
        <a:solidFill>
          <a:schemeClr val="accent4">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BF9727-44EE-334D-B0B4-45F404FA3D33}">
      <dsp:nvSpPr>
        <dsp:cNvPr id="0" name=""/>
        <dsp:cNvSpPr/>
      </dsp:nvSpPr>
      <dsp:spPr>
        <a:xfrm>
          <a:off x="2702826" y="1209132"/>
          <a:ext cx="2681577" cy="2681577"/>
        </a:xfrm>
        <a:prstGeom prst="leftCircularArrow">
          <a:avLst>
            <a:gd name="adj1" fmla="val 6452"/>
            <a:gd name="adj2" fmla="val 429999"/>
            <a:gd name="adj3" fmla="val 10489124"/>
            <a:gd name="adj4" fmla="val 14837806"/>
            <a:gd name="adj5" fmla="val 7527"/>
          </a:avLst>
        </a:prstGeom>
        <a:solidFill>
          <a:schemeClr val="accent4">
            <a:shade val="90000"/>
            <a:hueOff val="372124"/>
            <a:satOff val="-10982"/>
            <a:lumOff val="1622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0BB7654-E794-8440-98F5-D116D207221A}">
      <dsp:nvSpPr>
        <dsp:cNvPr id="0" name=""/>
        <dsp:cNvSpPr/>
      </dsp:nvSpPr>
      <dsp:spPr>
        <a:xfrm>
          <a:off x="3773493" y="-223659"/>
          <a:ext cx="2891280" cy="2891280"/>
        </a:xfrm>
        <a:prstGeom prst="circularArrow">
          <a:avLst>
            <a:gd name="adj1" fmla="val 5984"/>
            <a:gd name="adj2" fmla="val 394124"/>
            <a:gd name="adj3" fmla="val 13313824"/>
            <a:gd name="adj4" fmla="val 10508221"/>
            <a:gd name="adj5" fmla="val 6981"/>
          </a:avLst>
        </a:prstGeom>
        <a:solidFill>
          <a:schemeClr val="accent4">
            <a:shade val="90000"/>
            <a:hueOff val="744249"/>
            <a:satOff val="-21963"/>
            <a:lumOff val="32456"/>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3/1/25</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3/1/25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 are team code commuters and this is our submission to the </a:t>
            </a:r>
            <a:r>
              <a:rPr lang="en-US" dirty="0" err="1"/>
              <a:t>devcon</a:t>
            </a:r>
            <a:r>
              <a:rPr lang="en-US" dirty="0"/>
              <a:t> hackathon:</a:t>
            </a:r>
          </a:p>
        </p:txBody>
      </p:sp>
      <p:sp>
        <p:nvSpPr>
          <p:cNvPr id="4" name="Slide Number Placeholder 3"/>
          <p:cNvSpPr>
            <a:spLocks noGrp="1"/>
          </p:cNvSpPr>
          <p:nvPr>
            <p:ph type="sldNum" sz="quarter" idx="5"/>
          </p:nvPr>
        </p:nvSpPr>
        <p:spPr/>
        <p:txBody>
          <a:bodyPr/>
          <a:lstStyle/>
          <a:p>
            <a:fld id="{10895658-EA1F-4910-80AB-4DA76E167475}" type="slidenum">
              <a:rPr lang="en-US" smtClean="0"/>
              <a:t>1</a:t>
            </a:fld>
            <a:endParaRPr lang="en-US" dirty="0"/>
          </a:p>
        </p:txBody>
      </p:sp>
    </p:spTree>
    <p:extLst>
      <p:ext uri="{BB962C8B-B14F-4D97-AF65-F5344CB8AC3E}">
        <p14:creationId xmlns:p14="http://schemas.microsoft.com/office/powerpoint/2010/main" val="2456864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5C4FF-E096-8CDA-E59B-B324769CFC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A4D13D-C49D-B7FC-8183-9297CFDFE5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54CD0-98C2-93EE-914D-0CE3A6F17EA6}"/>
              </a:ext>
            </a:extLst>
          </p:cNvPr>
          <p:cNvSpPr>
            <a:spLocks noGrp="1"/>
          </p:cNvSpPr>
          <p:nvPr>
            <p:ph type="body" idx="1"/>
          </p:nvPr>
        </p:nvSpPr>
        <p:spPr/>
        <p:txBody>
          <a:bodyPr/>
          <a:lstStyle/>
          <a:p>
            <a:pPr algn="l"/>
            <a:r>
              <a:rPr lang="en-CA" b="0" i="1" dirty="0">
                <a:solidFill>
                  <a:srgbClr val="222222"/>
                </a:solidFill>
                <a:effectLst/>
                <a:latin typeface="Arial" panose="020B0604020202020204" pitchFamily="34" charset="0"/>
              </a:rPr>
              <a:t>"Now, let’s go over the cost structure for </a:t>
            </a:r>
            <a:r>
              <a:rPr lang="en-CA" b="0" i="1" dirty="0" err="1">
                <a:solidFill>
                  <a:srgbClr val="222222"/>
                </a:solidFill>
                <a:effectLst/>
                <a:latin typeface="Arial" panose="020B0604020202020204" pitchFamily="34" charset="0"/>
              </a:rPr>
              <a:t>SafeCommute</a:t>
            </a:r>
            <a:r>
              <a:rPr lang="en-CA" b="0" i="1" dirty="0">
                <a:solidFill>
                  <a:srgbClr val="222222"/>
                </a:solidFill>
                <a:effectLst/>
                <a:latin typeface="Arial" panose="020B0604020202020204" pitchFamily="34" charset="0"/>
              </a:rPr>
              <a:t> and how we’ve optimized our budget for efficiency while maintaining high performance.</a:t>
            </a:r>
          </a:p>
          <a:p>
            <a:endParaRPr lang="en-CA" dirty="0"/>
          </a:p>
          <a:p>
            <a:r>
              <a:rPr lang="en-CA" dirty="0"/>
              <a:t>Our </a:t>
            </a:r>
            <a:r>
              <a:rPr lang="en-CA" b="1" dirty="0"/>
              <a:t>one-time setup cost</a:t>
            </a:r>
            <a:r>
              <a:rPr lang="en-CA" dirty="0"/>
              <a:t> of </a:t>
            </a:r>
            <a:r>
              <a:rPr lang="en-CA" b="1" dirty="0"/>
              <a:t>$30,000</a:t>
            </a:r>
            <a:r>
              <a:rPr lang="en-CA" dirty="0"/>
              <a:t> covers cloud integration, system configuration, and infrastructure for seamless deployment.</a:t>
            </a:r>
          </a:p>
          <a:p>
            <a:r>
              <a:rPr lang="en-CA" b="1" dirty="0"/>
              <a:t>Monthly operational costs</a:t>
            </a:r>
            <a:r>
              <a:rPr lang="en-CA" dirty="0"/>
              <a:t> total </a:t>
            </a:r>
            <a:r>
              <a:rPr lang="en-CA" b="1" dirty="0"/>
              <a:t>$53,000</a:t>
            </a:r>
            <a:r>
              <a:rPr lang="en-CA" dirty="0"/>
              <a:t>, covering cloud computing, storage, bandwidth, security compliance, and API management to ensure reliable, scalable operation.</a:t>
            </a:r>
          </a:p>
          <a:p>
            <a:r>
              <a:rPr lang="en-CA" dirty="0"/>
              <a:t>By optimizing resources, we provide a </a:t>
            </a:r>
            <a:r>
              <a:rPr lang="en-CA" b="1" dirty="0"/>
              <a:t>sustainable, real-time safety solution</a:t>
            </a:r>
            <a:r>
              <a:rPr lang="en-CA" dirty="0"/>
              <a:t> that enhances transit security while remaining cost-effective."</a:t>
            </a:r>
          </a:p>
          <a:p>
            <a:endParaRPr lang="en-US" dirty="0"/>
          </a:p>
        </p:txBody>
      </p:sp>
      <p:sp>
        <p:nvSpPr>
          <p:cNvPr id="4" name="Slide Number Placeholder 3">
            <a:extLst>
              <a:ext uri="{FF2B5EF4-FFF2-40B4-BE49-F238E27FC236}">
                <a16:creationId xmlns:a16="http://schemas.microsoft.com/office/drawing/2014/main" id="{AD5D5161-C365-E168-ABCE-B3B4D2540D70}"/>
              </a:ext>
            </a:extLst>
          </p:cNvPr>
          <p:cNvSpPr>
            <a:spLocks noGrp="1"/>
          </p:cNvSpPr>
          <p:nvPr>
            <p:ph type="sldNum" sz="quarter" idx="5"/>
          </p:nvPr>
        </p:nvSpPr>
        <p:spPr/>
        <p:txBody>
          <a:bodyPr/>
          <a:lstStyle/>
          <a:p>
            <a:fld id="{10895658-EA1F-4910-80AB-4DA76E167475}" type="slidenum">
              <a:rPr lang="en-US" smtClean="0"/>
              <a:t>10</a:t>
            </a:fld>
            <a:endParaRPr lang="en-US" dirty="0"/>
          </a:p>
        </p:txBody>
      </p:sp>
    </p:spTree>
    <p:extLst>
      <p:ext uri="{BB962C8B-B14F-4D97-AF65-F5344CB8AC3E}">
        <p14:creationId xmlns:p14="http://schemas.microsoft.com/office/powerpoint/2010/main" val="2028669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ask is to help us to connect with ETS decision markers in the city to improve safe transit for everyone</a:t>
            </a:r>
          </a:p>
        </p:txBody>
      </p:sp>
      <p:sp>
        <p:nvSpPr>
          <p:cNvPr id="4" name="Slide Number Placeholder 3"/>
          <p:cNvSpPr>
            <a:spLocks noGrp="1"/>
          </p:cNvSpPr>
          <p:nvPr>
            <p:ph type="sldNum" sz="quarter" idx="5"/>
          </p:nvPr>
        </p:nvSpPr>
        <p:spPr/>
        <p:txBody>
          <a:bodyPr/>
          <a:lstStyle/>
          <a:p>
            <a:fld id="{10895658-EA1F-4910-80AB-4DA76E167475}" type="slidenum">
              <a:rPr lang="en-US" smtClean="0"/>
              <a:t>11</a:t>
            </a:fld>
            <a:endParaRPr lang="en-US" dirty="0"/>
          </a:p>
        </p:txBody>
      </p:sp>
    </p:spTree>
    <p:extLst>
      <p:ext uri="{BB962C8B-B14F-4D97-AF65-F5344CB8AC3E}">
        <p14:creationId xmlns:p14="http://schemas.microsoft.com/office/powerpoint/2010/main" val="3607125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Unfortunately, Edmonton had recent incidents in 2021 and 2023 involving weapons on ETS, even if rare, commands public sentiment and therefore transit ridership. </a:t>
            </a:r>
          </a:p>
        </p:txBody>
      </p:sp>
      <p:sp>
        <p:nvSpPr>
          <p:cNvPr id="4" name="Slide Number Placeholder 3"/>
          <p:cNvSpPr>
            <a:spLocks noGrp="1"/>
          </p:cNvSpPr>
          <p:nvPr>
            <p:ph type="sldNum" sz="quarter" idx="5"/>
          </p:nvPr>
        </p:nvSpPr>
        <p:spPr/>
        <p:txBody>
          <a:bodyPr/>
          <a:lstStyle/>
          <a:p>
            <a:fld id="{10895658-EA1F-4910-80AB-4DA76E167475}" type="slidenum">
              <a:rPr lang="en-US" smtClean="0"/>
              <a:t>2</a:t>
            </a:fld>
            <a:endParaRPr lang="en-US" dirty="0"/>
          </a:p>
        </p:txBody>
      </p:sp>
    </p:spTree>
    <p:extLst>
      <p:ext uri="{BB962C8B-B14F-4D97-AF65-F5344CB8AC3E}">
        <p14:creationId xmlns:p14="http://schemas.microsoft.com/office/powerpoint/2010/main" val="2482613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C14C2-54F9-CCA7-89CC-5DA09109CB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58D56-10EF-A228-4531-5DC0AAA2D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79A2E8-1524-6441-3587-342DCA0A7F88}"/>
              </a:ext>
            </a:extLst>
          </p:cNvPr>
          <p:cNvSpPr>
            <a:spLocks noGrp="1"/>
          </p:cNvSpPr>
          <p:nvPr>
            <p:ph type="body" idx="1"/>
          </p:nvPr>
        </p:nvSpPr>
        <p:spPr/>
        <p:txBody>
          <a:bodyPr/>
          <a:lstStyle/>
          <a:p>
            <a:r>
              <a:rPr lang="en-US" dirty="0"/>
              <a:t>According to a city news poll in 2024, 75% of Edmontonian don’t feel safe taking public transit. This lack of security leads less people to feel confident in taking public transit daily. Additionally, contemporary solutions are typically focused on post-incident remediation, rather than real-time intervention. Furthermore, the bystander effect limits the public’s ability to intervene. </a:t>
            </a:r>
            <a:r>
              <a:rPr lang="en-US" dirty="0" err="1"/>
              <a:t>Edmontonians</a:t>
            </a:r>
            <a:r>
              <a:rPr lang="en-US" dirty="0"/>
              <a:t> deserve safe public transit, so let’s see our solution: </a:t>
            </a:r>
          </a:p>
          <a:p>
            <a:endParaRPr lang="en-US" dirty="0"/>
          </a:p>
          <a:p>
            <a:r>
              <a:rPr lang="en-US" dirty="0"/>
              <a:t>https://</a:t>
            </a:r>
            <a:r>
              <a:rPr lang="en-US" dirty="0" err="1"/>
              <a:t>edmonton.citynews.ca</a:t>
            </a:r>
            <a:r>
              <a:rPr lang="en-US" dirty="0"/>
              <a:t>/2024/09/26/</a:t>
            </a:r>
            <a:r>
              <a:rPr lang="en-US" dirty="0" err="1"/>
              <a:t>edmonton</a:t>
            </a:r>
            <a:r>
              <a:rPr lang="en-US" dirty="0"/>
              <a:t>-safety-public-transit-poll/</a:t>
            </a:r>
          </a:p>
        </p:txBody>
      </p:sp>
      <p:sp>
        <p:nvSpPr>
          <p:cNvPr id="4" name="Slide Number Placeholder 3">
            <a:extLst>
              <a:ext uri="{FF2B5EF4-FFF2-40B4-BE49-F238E27FC236}">
                <a16:creationId xmlns:a16="http://schemas.microsoft.com/office/drawing/2014/main" id="{F791696C-8845-582E-0D4E-08E81B1ACFB2}"/>
              </a:ext>
            </a:extLst>
          </p:cNvPr>
          <p:cNvSpPr>
            <a:spLocks noGrp="1"/>
          </p:cNvSpPr>
          <p:nvPr>
            <p:ph type="sldNum" sz="quarter" idx="5"/>
          </p:nvPr>
        </p:nvSpPr>
        <p:spPr/>
        <p:txBody>
          <a:bodyPr/>
          <a:lstStyle/>
          <a:p>
            <a:fld id="{10895658-EA1F-4910-80AB-4DA76E167475}" type="slidenum">
              <a:rPr lang="en-US" smtClean="0"/>
              <a:t>3</a:t>
            </a:fld>
            <a:endParaRPr lang="en-US" dirty="0"/>
          </a:p>
        </p:txBody>
      </p:sp>
    </p:spTree>
    <p:extLst>
      <p:ext uri="{BB962C8B-B14F-4D97-AF65-F5344CB8AC3E}">
        <p14:creationId xmlns:p14="http://schemas.microsoft.com/office/powerpoint/2010/main" val="2725119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solution is </a:t>
            </a:r>
            <a:r>
              <a:rPr lang="en-US" dirty="0" err="1"/>
              <a:t>Safecommute</a:t>
            </a:r>
            <a:r>
              <a:rPr lang="en-US" dirty="0"/>
              <a:t>: an AI-powered threat detection system for transit safety</a:t>
            </a:r>
          </a:p>
        </p:txBody>
      </p:sp>
      <p:sp>
        <p:nvSpPr>
          <p:cNvPr id="4" name="Slide Number Placeholder 3"/>
          <p:cNvSpPr>
            <a:spLocks noGrp="1"/>
          </p:cNvSpPr>
          <p:nvPr>
            <p:ph type="sldNum" sz="quarter" idx="5"/>
          </p:nvPr>
        </p:nvSpPr>
        <p:spPr/>
        <p:txBody>
          <a:bodyPr/>
          <a:lstStyle/>
          <a:p>
            <a:fld id="{10895658-EA1F-4910-80AB-4DA76E167475}" type="slidenum">
              <a:rPr lang="en-US" smtClean="0"/>
              <a:t>4</a:t>
            </a:fld>
            <a:endParaRPr lang="en-US" dirty="0"/>
          </a:p>
        </p:txBody>
      </p:sp>
    </p:spTree>
    <p:extLst>
      <p:ext uri="{BB962C8B-B14F-4D97-AF65-F5344CB8AC3E}">
        <p14:creationId xmlns:p14="http://schemas.microsoft.com/office/powerpoint/2010/main" val="2456439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(insert name)</a:t>
            </a:r>
            <a:br>
              <a:rPr lang="en-US" dirty="0"/>
            </a:br>
            <a:r>
              <a:rPr lang="en-US" dirty="0"/>
              <a:t>Spanning a diverse set of undergraduate to graduate and disciplines from pharmaceutical sciences to electrical engineering, we were thrilled to tackle this hackathon.</a:t>
            </a:r>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294652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Safecommute</a:t>
            </a:r>
            <a:r>
              <a:rPr lang="en-US" dirty="0"/>
              <a:t> builds on existing 1,100 CCTV camera infrastructure which uses computer vision to automatically identify threats such as weapons or violence.</a:t>
            </a:r>
          </a:p>
          <a:p>
            <a:r>
              <a:rPr lang="en-US" dirty="0"/>
              <a:t>These real-time alerts will notify transit authorities for a timely response. By integrating with existing infrastructure, our machine-learning powered threat detection system is modelled after currently deployed systems such as Ch </a:t>
            </a:r>
            <a:r>
              <a:rPr lang="en-US" dirty="0" err="1"/>
              <a:t>icago’s</a:t>
            </a:r>
            <a:r>
              <a:rPr lang="en-US" dirty="0"/>
              <a:t> </a:t>
            </a:r>
            <a:r>
              <a:rPr lang="en-US" dirty="0" err="1"/>
              <a:t>ZeroEyes’s</a:t>
            </a:r>
            <a:r>
              <a:rPr lang="en-US" dirty="0"/>
              <a:t> system. </a:t>
            </a:r>
          </a:p>
          <a:p>
            <a:endParaRPr lang="en-US" dirty="0"/>
          </a:p>
          <a:p>
            <a:r>
              <a:rPr lang="en-US" dirty="0"/>
              <a:t>https://</a:t>
            </a:r>
            <a:r>
              <a:rPr lang="en-US" dirty="0" err="1"/>
              <a:t>www.americancityandcounty.com</a:t>
            </a:r>
            <a:r>
              <a:rPr lang="en-US" dirty="0"/>
              <a:t>/artificial-intelligence/chicago-s-transit-authority-looks-to-ai-powered-gun-detection-to-help-curb-violent-crime</a:t>
            </a:r>
          </a:p>
        </p:txBody>
      </p:sp>
      <p:sp>
        <p:nvSpPr>
          <p:cNvPr id="4" name="Slide Number Placeholder 3"/>
          <p:cNvSpPr>
            <a:spLocks noGrp="1"/>
          </p:cNvSpPr>
          <p:nvPr>
            <p:ph type="sldNum" sz="quarter" idx="5"/>
          </p:nvPr>
        </p:nvSpPr>
        <p:spPr/>
        <p:txBody>
          <a:bodyPr/>
          <a:lstStyle/>
          <a:p>
            <a:fld id="{10895658-EA1F-4910-80AB-4DA76E167475}" type="slidenum">
              <a:rPr lang="en-US" smtClean="0"/>
              <a:t>6</a:t>
            </a:fld>
            <a:endParaRPr lang="en-US" dirty="0"/>
          </a:p>
        </p:txBody>
      </p:sp>
    </p:spTree>
    <p:extLst>
      <p:ext uri="{BB962C8B-B14F-4D97-AF65-F5344CB8AC3E}">
        <p14:creationId xmlns:p14="http://schemas.microsoft.com/office/powerpoint/2010/main" val="2769560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D5E0F-A03B-1CCB-B1F4-52928013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3AD4F-0679-AC5A-7FFC-AA39D0A47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8453DB-4027-D6C5-6F94-AA2E85193387}"/>
              </a:ext>
            </a:extLst>
          </p:cNvPr>
          <p:cNvSpPr>
            <a:spLocks noGrp="1"/>
          </p:cNvSpPr>
          <p:nvPr>
            <p:ph type="body" idx="1"/>
          </p:nvPr>
        </p:nvSpPr>
        <p:spPr/>
        <p:txBody>
          <a:bodyPr/>
          <a:lstStyle/>
          <a:p>
            <a:r>
              <a:rPr lang="en-US" dirty="0"/>
              <a:t>Let’s take a look at how </a:t>
            </a:r>
            <a:r>
              <a:rPr lang="en-US" dirty="0" err="1"/>
              <a:t>safecommute</a:t>
            </a:r>
            <a:r>
              <a:rPr lang="en-US" dirty="0"/>
              <a:t> works!</a:t>
            </a:r>
          </a:p>
        </p:txBody>
      </p:sp>
      <p:sp>
        <p:nvSpPr>
          <p:cNvPr id="4" name="Slide Number Placeholder 3">
            <a:extLst>
              <a:ext uri="{FF2B5EF4-FFF2-40B4-BE49-F238E27FC236}">
                <a16:creationId xmlns:a16="http://schemas.microsoft.com/office/drawing/2014/main" id="{9CB804ED-F849-32E1-A800-AA05266592FF}"/>
              </a:ext>
            </a:extLst>
          </p:cNvPr>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334187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SafeCommute</a:t>
            </a:r>
            <a:r>
              <a:rPr lang="en-CA" dirty="0"/>
              <a:t> gives transit authorities a proactive security tool that improves public trust and emergency response times. Unlike passive surveillance, our AI actively detects threats and alerts security in real time, enabling faster intervention and preventing escalation. By automating key parts of threat detection, we eliminate bystander hesitation, ensuring all risks are flagged. Ultimately, </a:t>
            </a:r>
            <a:r>
              <a:rPr lang="en-CA" dirty="0" err="1"/>
              <a:t>SafeCommute</a:t>
            </a:r>
            <a:r>
              <a:rPr lang="en-CA" dirty="0"/>
              <a:t> makes public transit safer, more accessible, and more reliable.</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648291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CEA34-54ED-0815-1B76-00D99472D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2C5EAA-BA2F-F41F-2083-645BA7E961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5F5B31-DAA2-0565-B383-A9F837ED45EA}"/>
              </a:ext>
            </a:extLst>
          </p:cNvPr>
          <p:cNvSpPr>
            <a:spLocks noGrp="1"/>
          </p:cNvSpPr>
          <p:nvPr>
            <p:ph type="body" idx="1"/>
          </p:nvPr>
        </p:nvSpPr>
        <p:spPr/>
        <p:txBody>
          <a:bodyPr/>
          <a:lstStyle/>
          <a:p>
            <a:r>
              <a:rPr lang="en-US" dirty="0"/>
              <a:t>Safe commute has a broad impact across 3 priority areas; cost, </a:t>
            </a:r>
            <a:r>
              <a:rPr lang="en-US" dirty="0" err="1"/>
              <a:t>convencience</a:t>
            </a:r>
            <a:r>
              <a:rPr lang="en-US" dirty="0"/>
              <a:t>, and safety for both the transit user and service provider. </a:t>
            </a:r>
          </a:p>
          <a:p>
            <a:endParaRPr lang="en-US" dirty="0"/>
          </a:p>
        </p:txBody>
      </p:sp>
      <p:sp>
        <p:nvSpPr>
          <p:cNvPr id="4" name="Slide Number Placeholder 3">
            <a:extLst>
              <a:ext uri="{FF2B5EF4-FFF2-40B4-BE49-F238E27FC236}">
                <a16:creationId xmlns:a16="http://schemas.microsoft.com/office/drawing/2014/main" id="{70A2AD1F-7BE1-E0A4-8A9A-C7C7540ADB8B}"/>
              </a:ext>
            </a:extLst>
          </p:cNvPr>
          <p:cNvSpPr>
            <a:spLocks noGrp="1"/>
          </p:cNvSpPr>
          <p:nvPr>
            <p:ph type="sldNum" sz="quarter" idx="5"/>
          </p:nvPr>
        </p:nvSpPr>
        <p:spPr/>
        <p:txBody>
          <a:bodyPr/>
          <a:lstStyle/>
          <a:p>
            <a:fld id="{10895658-EA1F-4910-80AB-4DA76E167475}" type="slidenum">
              <a:rPr lang="en-US" smtClean="0"/>
              <a:t>9</a:t>
            </a:fld>
            <a:endParaRPr lang="en-US" dirty="0"/>
          </a:p>
        </p:txBody>
      </p:sp>
    </p:spTree>
    <p:extLst>
      <p:ext uri="{BB962C8B-B14F-4D97-AF65-F5344CB8AC3E}">
        <p14:creationId xmlns:p14="http://schemas.microsoft.com/office/powerpoint/2010/main" val="1399187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2.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4.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26.svg"/><Relationship Id="rId4" Type="http://schemas.openxmlformats.org/officeDocument/2006/relationships/image" Target="../media/image2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9AF4D7D-42EC-4F30-296A-81B05C4E7D57}"/>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714772" y="677918"/>
            <a:ext cx="6856292" cy="3590596"/>
          </a:xfrm>
        </p:spPr>
        <p:txBody>
          <a:bodyPr anchor="ctr"/>
          <a:lstStyle>
            <a:lvl1pPr algn="l">
              <a:defRPr sz="6000" cap="all" baseline="0">
                <a:solidFill>
                  <a:schemeClr val="tx2"/>
                </a:solidFill>
              </a:defRPr>
            </a:lvl1pPr>
          </a:lstStyle>
          <a:p>
            <a:r>
              <a:rPr lang="en-US" dirty="0"/>
              <a:t>Click to add title</a:t>
            </a:r>
          </a:p>
        </p:txBody>
      </p:sp>
    </p:spTree>
    <p:extLst>
      <p:ext uri="{BB962C8B-B14F-4D97-AF65-F5344CB8AC3E}">
        <p14:creationId xmlns:p14="http://schemas.microsoft.com/office/powerpoint/2010/main" val="670392170"/>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0" y="896112"/>
            <a:ext cx="10668000" cy="1325563"/>
          </a:xfrm>
        </p:spPr>
        <p:txBody>
          <a:bodyPr anchor="t" anchorCtr="0"/>
          <a:lstStyle>
            <a:lvl1pPr>
              <a:defRPr cap="all" baseline="0">
                <a:solidFill>
                  <a:schemeClr val="accent1"/>
                </a:solidFill>
              </a:defRPr>
            </a:lvl1pPr>
          </a:lstStyle>
          <a:p>
            <a:r>
              <a:rPr lang="en-US" dirty="0"/>
              <a:t>CLICK TO ADD TITLE</a:t>
            </a:r>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D70FC509-0D49-9500-59C9-DAE0A699FB0C}"/>
              </a:ext>
            </a:extLst>
          </p:cNvPr>
          <p:cNvSpPr>
            <a:spLocks noGrp="1"/>
          </p:cNvSpPr>
          <p:nvPr>
            <p:ph type="body" sz="quarter" idx="13" hasCustomPrompt="1"/>
          </p:nvPr>
        </p:nvSpPr>
        <p:spPr>
          <a:xfrm>
            <a:off x="762000" y="2417197"/>
            <a:ext cx="4278313" cy="3737541"/>
          </a:xfrm>
        </p:spPr>
        <p:txBody>
          <a:bodyPr vert="horz" lIns="91440" tIns="45720" rIns="91440" bIns="45720" rtlCol="0">
            <a:normAutofit/>
          </a:bodyPr>
          <a:lstStyle>
            <a:lvl1pPr>
              <a:spcBef>
                <a:spcPts val="0"/>
              </a:spcBef>
              <a:spcAft>
                <a:spcPts val="1200"/>
              </a:spcAft>
              <a:defRPr lang="en-US" sz="1800" smtClean="0"/>
            </a:lvl1pPr>
            <a:lvl2pPr>
              <a:spcBef>
                <a:spcPts val="0"/>
              </a:spcBef>
              <a:spcAft>
                <a:spcPts val="1200"/>
              </a:spcAft>
              <a:defRPr lang="en-US" sz="1800" smtClean="0"/>
            </a:lvl2pPr>
            <a:lvl3pPr>
              <a:spcBef>
                <a:spcPts val="0"/>
              </a:spcBef>
              <a:spcAft>
                <a:spcPts val="1200"/>
              </a:spcAft>
              <a:defRPr lang="en-US" sz="1800" smtClean="0"/>
            </a:lvl3pPr>
            <a:lvl4pPr>
              <a:spcBef>
                <a:spcPts val="0"/>
              </a:spcBef>
              <a:spcAft>
                <a:spcPts val="1200"/>
              </a:spcAft>
              <a:defRPr lang="en-US" sz="1800" smtClean="0"/>
            </a:lvl4pPr>
            <a:lvl5pPr>
              <a:spcBef>
                <a:spcPts val="0"/>
              </a:spcBef>
              <a:spcAft>
                <a:spcPts val="1200"/>
              </a:spcAft>
              <a:defRPr lang="en-US" sz="1800"/>
            </a:lvl5pPr>
          </a:lstStyle>
          <a:p>
            <a:pPr lvl="0"/>
            <a:r>
              <a:rPr lang="en-US" dirty="0"/>
              <a:t>Click to add text </a:t>
            </a:r>
          </a:p>
          <a:p>
            <a:pPr marL="685800" lvl="1" indent="-228600"/>
            <a:r>
              <a:rPr lang="en-US" dirty="0"/>
              <a:t>Second level</a:t>
            </a:r>
          </a:p>
          <a:p>
            <a:pPr marL="1143000" lvl="2" indent="-228600"/>
            <a:r>
              <a:rPr lang="en-US" dirty="0"/>
              <a:t>Third level</a:t>
            </a:r>
          </a:p>
          <a:p>
            <a:pPr marL="1600200" lvl="3" indent="-228600"/>
            <a:r>
              <a:rPr lang="en-US" dirty="0"/>
              <a:t>Fourth level</a:t>
            </a:r>
          </a:p>
          <a:p>
            <a:pPr marL="2057400" lvl="4" indent="-228600"/>
            <a:r>
              <a:rPr lang="en-US" dirty="0"/>
              <a:t>Fifth level</a:t>
            </a:r>
          </a:p>
        </p:txBody>
      </p:sp>
      <p:sp>
        <p:nvSpPr>
          <p:cNvPr id="8" name="Table Placeholder 7">
            <a:extLst>
              <a:ext uri="{FF2B5EF4-FFF2-40B4-BE49-F238E27FC236}">
                <a16:creationId xmlns:a16="http://schemas.microsoft.com/office/drawing/2014/main" id="{7113F543-A373-5951-EBF3-7E283EE52F0B}"/>
              </a:ext>
            </a:extLst>
          </p:cNvPr>
          <p:cNvSpPr>
            <a:spLocks noGrp="1"/>
          </p:cNvSpPr>
          <p:nvPr>
            <p:ph type="tbl" sz="quarter" idx="14" hasCustomPrompt="1"/>
          </p:nvPr>
        </p:nvSpPr>
        <p:spPr>
          <a:xfrm>
            <a:off x="5241471" y="2417763"/>
            <a:ext cx="6188529" cy="3736975"/>
          </a:xfrm>
        </p:spPr>
        <p:txBody>
          <a:bodyPr/>
          <a:lstStyle>
            <a:lvl1pPr>
              <a:defRPr/>
            </a:lvl1pPr>
          </a:lstStyle>
          <a:p>
            <a:r>
              <a:rPr lang="en-US" dirty="0"/>
              <a:t>Click icon to insert table</a:t>
            </a:r>
          </a:p>
        </p:txBody>
      </p:sp>
      <p:sp>
        <p:nvSpPr>
          <p:cNvPr id="3" name="Date Placeholder 3">
            <a:extLst>
              <a:ext uri="{FF2B5EF4-FFF2-40B4-BE49-F238E27FC236}">
                <a16:creationId xmlns:a16="http://schemas.microsoft.com/office/drawing/2014/main" id="{7D4C80AE-01F3-AAB6-99EF-DB1B5934CFD2}"/>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C0241B24-8629-6BC2-C72F-A156F0624997}"/>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67FBBF9-1C14-3371-F0AC-507FFCAB3BC1}"/>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1890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9866540" cy="1358140"/>
          </a:xfrm>
        </p:spPr>
        <p:txBody>
          <a:bodyPr anchor="t" anchorCtr="0"/>
          <a:lstStyle>
            <a:lvl1pPr>
              <a:defRPr cap="all" baseline="0">
                <a:solidFill>
                  <a:schemeClr val="tx2"/>
                </a:solidFill>
              </a:defRPr>
            </a:lvl1pPr>
          </a:lstStyle>
          <a:p>
            <a:r>
              <a:rPr lang="en-US" dirty="0"/>
              <a:t>CLICK TO ADD TITLE</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sp>
        <p:nvSpPr>
          <p:cNvPr id="3" name="Content Placeholder 2">
            <a:extLst>
              <a:ext uri="{FF2B5EF4-FFF2-40B4-BE49-F238E27FC236}">
                <a16:creationId xmlns:a16="http://schemas.microsoft.com/office/drawing/2014/main" id="{8A650232-76AA-C9E3-F846-8DB1B44E5AF3}"/>
              </a:ext>
            </a:extLst>
          </p:cNvPr>
          <p:cNvSpPr>
            <a:spLocks noGrp="1"/>
          </p:cNvSpPr>
          <p:nvPr>
            <p:ph sz="half" idx="15" hasCustomPrompt="1"/>
          </p:nvPr>
        </p:nvSpPr>
        <p:spPr>
          <a:xfrm>
            <a:off x="1552575" y="2481940"/>
            <a:ext cx="6477952" cy="3635831"/>
          </a:xfrm>
        </p:spPr>
        <p:txBody>
          <a:bodyPr>
            <a:normAutofit/>
          </a:bodyPr>
          <a:lstStyle>
            <a:lvl1pPr marL="0" indent="0">
              <a:lnSpc>
                <a:spcPct val="100000"/>
              </a:lnSpc>
              <a:spcBef>
                <a:spcPts val="0"/>
              </a:spcBef>
              <a:spcAft>
                <a:spcPts val="600"/>
              </a:spcAft>
              <a:buFont typeface="Arial" panose="020B0604020202020204" pitchFamily="34" charset="0"/>
              <a:buNone/>
              <a:defRPr sz="1800">
                <a:solidFill>
                  <a:schemeClr val="bg1"/>
                </a:solidFill>
              </a:defRPr>
            </a:lvl1pPr>
            <a:lvl2pPr marL="457200">
              <a:lnSpc>
                <a:spcPct val="100000"/>
              </a:lnSpc>
              <a:spcAft>
                <a:spcPts val="600"/>
              </a:spcAft>
              <a:defRPr sz="1800">
                <a:solidFill>
                  <a:schemeClr val="bg1"/>
                </a:solidFill>
              </a:defRPr>
            </a:lvl2pPr>
            <a:lvl3pPr marL="914400">
              <a:lnSpc>
                <a:spcPct val="100000"/>
              </a:lnSpc>
              <a:spcAft>
                <a:spcPts val="600"/>
              </a:spcAft>
              <a:defRPr sz="1800">
                <a:solidFill>
                  <a:schemeClr val="bg1"/>
                </a:solidFill>
              </a:defRPr>
            </a:lvl3pPr>
            <a:lvl4pPr marL="1371600">
              <a:lnSpc>
                <a:spcPct val="100000"/>
              </a:lnSpc>
              <a:spcAft>
                <a:spcPts val="600"/>
              </a:spcAft>
              <a:defRPr sz="1800">
                <a:solidFill>
                  <a:schemeClr val="bg1"/>
                </a:solidFill>
              </a:defRPr>
            </a:lvl4pPr>
            <a:lvl5pPr marL="1828800">
              <a:lnSpc>
                <a:spcPct val="100000"/>
              </a:lnSpc>
              <a:spcAft>
                <a:spcPts val="600"/>
              </a:spcAft>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2">
            <a:extLst>
              <a:ext uri="{FF2B5EF4-FFF2-40B4-BE49-F238E27FC236}">
                <a16:creationId xmlns:a16="http://schemas.microsoft.com/office/drawing/2014/main" id="{37A04978-5D2C-BBF1-9C05-C52717619019}"/>
              </a:ext>
            </a:extLst>
          </p:cNvPr>
          <p:cNvSpPr>
            <a:spLocks noGrp="1"/>
          </p:cNvSpPr>
          <p:nvPr>
            <p:ph type="body" sz="quarter" idx="14" hasCustomPrompt="1"/>
          </p:nvPr>
        </p:nvSpPr>
        <p:spPr>
          <a:xfrm>
            <a:off x="8372723" y="2481940"/>
            <a:ext cx="3046391" cy="3759200"/>
          </a:xfrm>
        </p:spPr>
        <p:txBody>
          <a:bodyPr>
            <a:normAutofit/>
          </a:bodyPr>
          <a:lstStyle>
            <a:lvl1pPr marL="342900" indent="-342900">
              <a:spcAft>
                <a:spcPts val="600"/>
              </a:spcAft>
              <a:buFont typeface="+mj-lt"/>
              <a:buAutoNum type="arabicPeriod"/>
              <a:defRPr sz="1800">
                <a:solidFill>
                  <a:schemeClr val="bg1"/>
                </a:solidFill>
              </a:defRPr>
            </a:lvl1pPr>
            <a:lvl2pPr marL="800100" indent="-342900">
              <a:spcAft>
                <a:spcPts val="600"/>
              </a:spcAft>
              <a:buFont typeface="+mj-lt"/>
              <a:buAutoNum type="alphaLcPeriod"/>
              <a:defRPr sz="1800">
                <a:solidFill>
                  <a:schemeClr val="bg1"/>
                </a:solidFill>
              </a:defRPr>
            </a:lvl2pPr>
            <a:lvl3pPr marL="1257300" indent="-342900">
              <a:spcAft>
                <a:spcPts val="600"/>
              </a:spcAft>
              <a:buFont typeface="+mj-lt"/>
              <a:buAutoNum type="arabicParenR"/>
              <a:defRPr sz="1800">
                <a:solidFill>
                  <a:schemeClr val="bg1"/>
                </a:solidFill>
              </a:defRPr>
            </a:lvl3pPr>
            <a:lvl4pPr marL="1714500" indent="-342900">
              <a:spcAft>
                <a:spcPts val="600"/>
              </a:spcAft>
              <a:buFont typeface="+mj-lt"/>
              <a:buAutoNum type="alphaLcParenR"/>
              <a:defRPr sz="1800">
                <a:solidFill>
                  <a:schemeClr val="bg1"/>
                </a:solidFill>
              </a:defRPr>
            </a:lvl4pPr>
            <a:lvl5pPr marL="2171700" indent="-342900">
              <a:spcAft>
                <a:spcPts val="600"/>
              </a:spcAft>
              <a:buFont typeface="+mj-lt"/>
              <a:buAutoNum type="romanLcPeriod"/>
              <a:defRPr sz="1800">
                <a:solidFill>
                  <a:schemeClr val="bg1"/>
                </a:solidFill>
              </a:defRPr>
            </a:lvl5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a:t>12/11/2023</a:t>
            </a:r>
            <a:endParaRPr lang="en-US" dirty="0"/>
          </a:p>
        </p:txBody>
      </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a:t>Presentation title</a:t>
            </a:r>
            <a:endParaRPr lang="en-US" dirty="0"/>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4155" y="896112"/>
            <a:ext cx="10665845" cy="1325563"/>
          </a:xfrm>
        </p:spPr>
        <p:txBody>
          <a:bodyPr anchor="t" anchorCtr="0"/>
          <a:lstStyle>
            <a:lvl1pPr>
              <a:defRPr cap="all" baseline="0">
                <a:solidFill>
                  <a:schemeClr val="accent1"/>
                </a:solidFill>
              </a:defRPr>
            </a:lvl1pPr>
          </a:lstStyle>
          <a:p>
            <a:r>
              <a:rPr lang="en-US" dirty="0"/>
              <a:t>CLICK TO ADD TITLE</a:t>
            </a:r>
          </a:p>
        </p:txBody>
      </p:sp>
      <p:sp>
        <p:nvSpPr>
          <p:cNvPr id="5" name="Table Placeholder 4">
            <a:extLst>
              <a:ext uri="{FF2B5EF4-FFF2-40B4-BE49-F238E27FC236}">
                <a16:creationId xmlns:a16="http://schemas.microsoft.com/office/drawing/2014/main" id="{E06194BC-6453-CA18-2623-B07F3A5D4E92}"/>
              </a:ext>
            </a:extLst>
          </p:cNvPr>
          <p:cNvSpPr>
            <a:spLocks noGrp="1"/>
          </p:cNvSpPr>
          <p:nvPr>
            <p:ph type="tbl" sz="quarter" idx="13" hasCustomPrompt="1"/>
          </p:nvPr>
        </p:nvSpPr>
        <p:spPr>
          <a:xfrm>
            <a:off x="762000" y="2417763"/>
            <a:ext cx="10665845" cy="3678235"/>
          </a:xfrm>
        </p:spPr>
        <p:txBody>
          <a:bodyPr/>
          <a:lstStyle>
            <a:lvl1pPr>
              <a:defRPr/>
            </a:lvl1pPr>
          </a:lstStyle>
          <a:p>
            <a:pPr marL="228600" marR="0" lvl="0" indent="-22860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dirty="0"/>
              <a:t>Click icon to insert table</a:t>
            </a:r>
          </a:p>
          <a:p>
            <a:endParaRPr lang="en-US" dirty="0"/>
          </a:p>
        </p:txBody>
      </p:sp>
      <p:sp>
        <p:nvSpPr>
          <p:cNvPr id="7" name="Rectangle 23">
            <a:extLst>
              <a:ext uri="{FF2B5EF4-FFF2-40B4-BE49-F238E27FC236}">
                <a16:creationId xmlns:a16="http://schemas.microsoft.com/office/drawing/2014/main" id="{AB92D86A-5036-415A-B056-A55CB2E0C2C9}"/>
              </a:ext>
              <a:ext uri="{C183D7F6-B498-43B3-948B-1728B52AA6E4}">
                <adec:decorative xmlns:adec="http://schemas.microsoft.com/office/drawing/2017/decorative" val="1"/>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3">
            <a:extLst>
              <a:ext uri="{FF2B5EF4-FFF2-40B4-BE49-F238E27FC236}">
                <a16:creationId xmlns:a16="http://schemas.microsoft.com/office/drawing/2014/main" id="{D3A465A0-88AA-B50B-92D8-3A54928329FB}"/>
              </a:ext>
            </a:extLst>
          </p:cNvPr>
          <p:cNvSpPr>
            <a:spLocks noGrp="1"/>
          </p:cNvSpPr>
          <p:nvPr>
            <p:ph type="dt" sz="half" idx="10"/>
          </p:nvPr>
        </p:nvSpPr>
        <p:spPr>
          <a:xfrm>
            <a:off x="767443" y="6353175"/>
            <a:ext cx="1097280" cy="365125"/>
          </a:xfrm>
        </p:spPr>
        <p:txBody>
          <a:bodyPr/>
          <a:lstStyle>
            <a:lvl1pPr>
              <a:defRPr>
                <a:solidFill>
                  <a:schemeClr val="tx1"/>
                </a:solidFill>
              </a:defRPr>
            </a:lvl1pPr>
          </a:lstStyle>
          <a:p>
            <a:r>
              <a:rPr lang="en-US"/>
              <a:t>12/11/2023</a:t>
            </a:r>
            <a:endParaRPr lang="en-US" dirty="0"/>
          </a:p>
        </p:txBody>
      </p:sp>
      <p:sp>
        <p:nvSpPr>
          <p:cNvPr id="4" name="Footer Placeholder 4">
            <a:extLst>
              <a:ext uri="{FF2B5EF4-FFF2-40B4-BE49-F238E27FC236}">
                <a16:creationId xmlns:a16="http://schemas.microsoft.com/office/drawing/2014/main" id="{6195F626-7C08-9907-6A85-922BE6AA0EF5}"/>
              </a:ext>
            </a:extLst>
          </p:cNvPr>
          <p:cNvSpPr>
            <a:spLocks noGrp="1"/>
          </p:cNvSpPr>
          <p:nvPr>
            <p:ph type="ftr" sz="quarter" idx="11"/>
          </p:nvPr>
        </p:nvSpPr>
        <p:spPr>
          <a:xfrm>
            <a:off x="5273449" y="6350000"/>
            <a:ext cx="2286000" cy="365125"/>
          </a:xfrm>
        </p:spPr>
        <p:txBody>
          <a:bodyPr/>
          <a:lstStyle>
            <a:lvl1pPr>
              <a:defRPr>
                <a:solidFill>
                  <a:schemeClr val="tx1"/>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7BBAD34A-4F3F-C89B-BBBC-E7740F414D13}"/>
              </a:ext>
            </a:extLst>
          </p:cNvPr>
          <p:cNvSpPr>
            <a:spLocks noGrp="1"/>
          </p:cNvSpPr>
          <p:nvPr>
            <p:ph type="sldNum" sz="quarter" idx="12"/>
          </p:nvPr>
        </p:nvSpPr>
        <p:spPr>
          <a:xfrm>
            <a:off x="10968175"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ontent 2">
    <p:bg>
      <p:bgPr>
        <a:solidFill>
          <a:schemeClr val="accent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C2927-0A13-DC57-A83B-B8DB787A48CF}"/>
              </a:ext>
              <a:ext uri="{C183D7F6-B498-43B3-948B-1728B52AA6E4}">
                <adec:decorative xmlns:adec="http://schemas.microsoft.com/office/drawing/2017/decorative" val="1"/>
              </a:ext>
            </a:extLst>
          </p:cNvPr>
          <p:cNvGrpSpPr/>
          <p:nvPr userDrawn="1"/>
        </p:nvGrpSpPr>
        <p:grpSpPr>
          <a:xfrm>
            <a:off x="0" y="0"/>
            <a:ext cx="6843092" cy="6858000"/>
            <a:chOff x="0" y="0"/>
            <a:chExt cx="6843092" cy="685800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5900245" y="544285"/>
            <a:ext cx="5528217" cy="2685383"/>
          </a:xfrm>
        </p:spPr>
        <p:txBody>
          <a:bodyPr anchor="b">
            <a:normAutofit/>
          </a:bodyPr>
          <a:lstStyle>
            <a:lvl1pPr algn="l">
              <a:defRPr sz="44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5896340" y="3423773"/>
            <a:ext cx="5528217" cy="2029969"/>
          </a:xfrm>
        </p:spPr>
        <p:txBody>
          <a:bodyPr>
            <a:normAutofit/>
          </a:bodyPr>
          <a:lstStyle>
            <a:lvl1pPr marL="0" indent="0" algn="l">
              <a:lnSpc>
                <a:spcPct val="1500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429461"/>
            <a:ext cx="6343650" cy="2668463"/>
          </a:xfrm>
        </p:spPr>
        <p:txBody>
          <a:bodyPr anchor="b" anchorCtr="0"/>
          <a:lstStyle>
            <a:lvl1pPr>
              <a:defRPr cap="all" baseline="0">
                <a:solidFill>
                  <a:schemeClr val="accent1"/>
                </a:solidFill>
              </a:defRPr>
            </a:lvl1pPr>
          </a:lstStyle>
          <a:p>
            <a:r>
              <a:rPr lang="en-US" dirty="0"/>
              <a:t>CLICK TO ADD TITLE</a:t>
            </a:r>
          </a:p>
        </p:txBody>
      </p:sp>
      <p:sp>
        <p:nvSpPr>
          <p:cNvPr id="7" name="Content Placeholder 2">
            <a:extLst>
              <a:ext uri="{FF2B5EF4-FFF2-40B4-BE49-F238E27FC236}">
                <a16:creationId xmlns:a16="http://schemas.microsoft.com/office/drawing/2014/main" id="{F183B974-C7F1-5026-EC6E-647371B64BBB}"/>
              </a:ext>
            </a:extLst>
          </p:cNvPr>
          <p:cNvSpPr>
            <a:spLocks noGrp="1"/>
          </p:cNvSpPr>
          <p:nvPr>
            <p:ph sz="half" idx="14" hasCustomPrompt="1"/>
          </p:nvPr>
        </p:nvSpPr>
        <p:spPr>
          <a:xfrm>
            <a:off x="4938712" y="3299953"/>
            <a:ext cx="6338888" cy="2668463"/>
          </a:xfrm>
        </p:spPr>
        <p:txBody>
          <a:bodyPr>
            <a:normAutofit/>
          </a:bodyPr>
          <a:lstStyle>
            <a:lvl1pPr marL="0" indent="0">
              <a:lnSpc>
                <a:spcPct val="150000"/>
              </a:lnSpc>
              <a:spcBef>
                <a:spcPts val="0"/>
              </a:spcBef>
              <a:spcAft>
                <a:spcPts val="0"/>
              </a:spcAft>
              <a:buFont typeface="Arial" panose="020B0604020202020204" pitchFamily="34" charset="0"/>
              <a:buNone/>
              <a:defRPr sz="24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a:extLst>
              <a:ext uri="{FF2B5EF4-FFF2-40B4-BE49-F238E27FC236}">
                <a16:creationId xmlns:a16="http://schemas.microsoft.com/office/drawing/2014/main" id="{464914EB-20DD-97B4-8FF9-94D739D21CA4}"/>
              </a:ext>
              <a:ext uri="{C183D7F6-B498-43B3-948B-1728B52AA6E4}">
                <adec:decorative xmlns:adec="http://schemas.microsoft.com/office/drawing/2017/decorative" val="1"/>
              </a:ext>
            </a:extLst>
          </p:cNvPr>
          <p:cNvGrpSpPr/>
          <p:nvPr userDrawn="1"/>
        </p:nvGrpSpPr>
        <p:grpSpPr>
          <a:xfrm>
            <a:off x="-9867" y="-7753"/>
            <a:ext cx="4187536" cy="6865753"/>
            <a:chOff x="-9867" y="-7753"/>
            <a:chExt cx="4187536" cy="6865753"/>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4">
            <a:extLst>
              <a:ext uri="{FF2B5EF4-FFF2-40B4-BE49-F238E27FC236}">
                <a16:creationId xmlns:a16="http://schemas.microsoft.com/office/drawing/2014/main" id="{A8925BB7-B630-981C-964B-37A5DCBEA2E2}"/>
              </a:ext>
            </a:extLst>
          </p:cNvPr>
          <p:cNvSpPr>
            <a:spLocks noGrp="1"/>
          </p:cNvSpPr>
          <p:nvPr>
            <p:ph type="ftr" sz="quarter" idx="11"/>
          </p:nvPr>
        </p:nvSpPr>
        <p:spPr>
          <a:xfrm>
            <a:off x="7306165" y="6355080"/>
            <a:ext cx="2286000" cy="365125"/>
          </a:xfrm>
        </p:spPr>
        <p:txBody>
          <a:bodyPr/>
          <a:lstStyle>
            <a:lvl1pPr>
              <a:defRPr>
                <a:solidFill>
                  <a:schemeClr val="tx1"/>
                </a:solidFill>
              </a:defRPr>
            </a:lvl1pPr>
          </a:lstStyle>
          <a:p>
            <a:r>
              <a:rPr lang="en-US"/>
              <a:t>Presentation title</a:t>
            </a:r>
            <a:endParaRPr lang="en-US" dirty="0"/>
          </a:p>
        </p:txBody>
      </p:sp>
      <p:sp>
        <p:nvSpPr>
          <p:cNvPr id="5" name="Slide Number Placeholder 5">
            <a:extLst>
              <a:ext uri="{FF2B5EF4-FFF2-40B4-BE49-F238E27FC236}">
                <a16:creationId xmlns:a16="http://schemas.microsoft.com/office/drawing/2014/main" id="{4B4D24B0-E841-7B76-D133-06ABBAB6B6FF}"/>
              </a:ext>
            </a:extLst>
          </p:cNvPr>
          <p:cNvSpPr>
            <a:spLocks noGrp="1"/>
          </p:cNvSpPr>
          <p:nvPr>
            <p:ph type="sldNum" sz="quarter" idx="12"/>
          </p:nvPr>
        </p:nvSpPr>
        <p:spPr>
          <a:xfrm>
            <a:off x="10967357" y="6356350"/>
            <a:ext cx="457200" cy="365125"/>
          </a:xfrm>
        </p:spPr>
        <p:txBody>
          <a:bodyPr/>
          <a:lstStyle>
            <a:lvl1pPr>
              <a:defRPr>
                <a:solidFill>
                  <a:schemeClr val="tx1"/>
                </a:solidFill>
              </a:defRPr>
            </a:lvl1pPr>
          </a:lstStyle>
          <a:p>
            <a:fld id="{B5CEABB6-07DC-46E8-9B57-56EC44A396E5}" type="slidenum">
              <a:rPr lang="en-US" smtClean="0"/>
              <a:pPr/>
              <a:t>‹#›</a:t>
            </a:fld>
            <a:endParaRPr lang="en-US" dirty="0"/>
          </a:p>
        </p:txBody>
      </p:sp>
      <p:sp>
        <p:nvSpPr>
          <p:cNvPr id="6" name="Date Placeholder 3">
            <a:extLst>
              <a:ext uri="{FF2B5EF4-FFF2-40B4-BE49-F238E27FC236}">
                <a16:creationId xmlns:a16="http://schemas.microsoft.com/office/drawing/2014/main" id="{C7D011F5-A799-BEAA-9160-5743D58B456A}"/>
              </a:ext>
            </a:extLst>
          </p:cNvPr>
          <p:cNvSpPr>
            <a:spLocks noGrp="1"/>
          </p:cNvSpPr>
          <p:nvPr>
            <p:ph type="dt" sz="half" idx="10"/>
          </p:nvPr>
        </p:nvSpPr>
        <p:spPr>
          <a:xfrm>
            <a:off x="4833694" y="6353175"/>
            <a:ext cx="1097280" cy="365125"/>
          </a:xfrm>
        </p:spPr>
        <p:txBody>
          <a:bodyPr/>
          <a:lstStyle>
            <a:lvl1pPr>
              <a:defRPr>
                <a:solidFill>
                  <a:schemeClr val="tx1"/>
                </a:solidFill>
              </a:defRPr>
            </a:lvl1pPr>
          </a:lstStyle>
          <a:p>
            <a:r>
              <a:rPr lang="en-US"/>
              <a:t>12/11/2023</a:t>
            </a:r>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660358"/>
            <a:ext cx="6594768" cy="5537284"/>
          </a:xfrm>
        </p:spPr>
        <p:txBody>
          <a:bodyPr anchor="ctr">
            <a:normAutofit/>
          </a:bodyPr>
          <a:lstStyle>
            <a:lvl1pPr algn="l">
              <a:defRPr sz="4800" cap="all" baseline="0">
                <a:solidFill>
                  <a:schemeClr val="tx2"/>
                </a:solidFill>
              </a:defRPr>
            </a:lvl1pPr>
          </a:lstStyle>
          <a:p>
            <a:r>
              <a:rPr lang="en-US" dirty="0"/>
              <a:t>Click to add title</a:t>
            </a:r>
          </a:p>
        </p:txBody>
      </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rot="10800000">
            <a:off x="1" y="761322"/>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algn="ctr">
              <a:defRPr sz="2000">
                <a:solidFill>
                  <a:schemeClr val="bg1"/>
                </a:solidFill>
              </a:defRPr>
            </a:lvl1pPr>
          </a:lstStyle>
          <a:p>
            <a:r>
              <a:rPr lang="en-US" dirty="0"/>
              <a:t>Click icon to insert picture</a:t>
            </a:r>
          </a:p>
        </p:txBody>
      </p:sp>
      <p:grpSp>
        <p:nvGrpSpPr>
          <p:cNvPr id="4" name="Group 3">
            <a:extLst>
              <a:ext uri="{FF2B5EF4-FFF2-40B4-BE49-F238E27FC236}">
                <a16:creationId xmlns:a16="http://schemas.microsoft.com/office/drawing/2014/main" id="{A1EA6F58-FA46-C921-5758-59234B148D4F}"/>
              </a:ext>
              <a:ext uri="{C183D7F6-B498-43B3-948B-1728B52AA6E4}">
                <adec:decorative xmlns:adec="http://schemas.microsoft.com/office/drawing/2017/decorative" val="1"/>
              </a:ext>
            </a:extLst>
          </p:cNvPr>
          <p:cNvGrpSpPr/>
          <p:nvPr userDrawn="1"/>
        </p:nvGrpSpPr>
        <p:grpSpPr>
          <a:xfrm>
            <a:off x="0" y="0"/>
            <a:ext cx="4069439" cy="4828833"/>
            <a:chOff x="0" y="0"/>
            <a:chExt cx="4069439" cy="4828833"/>
          </a:xfrm>
        </p:grpSpPr>
        <p:sp>
          <p:nvSpPr>
            <p:cNvPr id="7" name="Rectangle 6">
              <a:extLst>
                <a:ext uri="{FF2B5EF4-FFF2-40B4-BE49-F238E27FC236}">
                  <a16:creationId xmlns:a16="http://schemas.microsoft.com/office/drawing/2014/main" id="{06F989FA-6E7A-3A98-AF95-F2384308BD32}"/>
                </a:ext>
              </a:extLst>
            </p:cNvPr>
            <p:cNvSpPr>
              <a:spLocks/>
            </p:cNvSpPr>
            <p:nvPr userDrawn="1"/>
          </p:nvSpPr>
          <p:spPr>
            <a:xfrm rot="10800000" flipH="1">
              <a:off x="2026630" y="77643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rot="10800000">
              <a:off x="0" y="76613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rot="10800000">
              <a:off x="1351" y="0"/>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39471" y="2798865"/>
              <a:ext cx="2029968" cy="2029968"/>
            </a:xfrm>
            <a:prstGeom prst="rect">
              <a:avLst/>
            </a:prstGeom>
          </p:spPr>
        </p:pic>
        <p:sp>
          <p:nvSpPr>
            <p:cNvPr id="41" name="Rectangle 40">
              <a:extLst>
                <a:ext uri="{FF2B5EF4-FFF2-40B4-BE49-F238E27FC236}">
                  <a16:creationId xmlns:a16="http://schemas.microsoft.com/office/drawing/2014/main" id="{26879019-2911-2F60-CC5B-25D1BE752B8D}"/>
                </a:ext>
              </a:extLst>
            </p:cNvPr>
            <p:cNvSpPr/>
            <p:nvPr userDrawn="1"/>
          </p:nvSpPr>
          <p:spPr>
            <a:xfrm rot="10800000">
              <a:off x="2029604" y="0"/>
              <a:ext cx="2029968" cy="78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descr="A black and white striped pattern&#10;&#10;Description automatically generated with low confidence">
              <a:extLst>
                <a:ext uri="{FF2B5EF4-FFF2-40B4-BE49-F238E27FC236}">
                  <a16:creationId xmlns:a16="http://schemas.microsoft.com/office/drawing/2014/main" id="{CD1CD1B2-7EBC-96B6-A02D-7972C278746E}"/>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rot="10800000">
              <a:off x="2035948" y="788197"/>
              <a:ext cx="2019299" cy="999451"/>
            </a:xfrm>
            <a:prstGeom prst="rect">
              <a:avLst/>
            </a:prstGeom>
          </p:spPr>
        </p:pic>
      </p:grpSp>
    </p:spTree>
    <p:extLst>
      <p:ext uri="{BB962C8B-B14F-4D97-AF65-F5344CB8AC3E}">
        <p14:creationId xmlns:p14="http://schemas.microsoft.com/office/powerpoint/2010/main" val="1506966382"/>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833694" y="544285"/>
            <a:ext cx="6594768" cy="3445329"/>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4829789" y="4130045"/>
            <a:ext cx="6594768" cy="1951523"/>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4" name="Group 3">
            <a:extLst>
              <a:ext uri="{FF2B5EF4-FFF2-40B4-BE49-F238E27FC236}">
                <a16:creationId xmlns:a16="http://schemas.microsoft.com/office/drawing/2014/main" id="{C2A24CB0-5164-75CE-ED27-EF876C19C655}"/>
              </a:ext>
              <a:ext uri="{C183D7F6-B498-43B3-948B-1728B52AA6E4}">
                <adec:decorative xmlns:adec="http://schemas.microsoft.com/office/drawing/2017/decorative" val="1"/>
              </a:ext>
            </a:extLst>
          </p:cNvPr>
          <p:cNvGrpSpPr/>
          <p:nvPr userDrawn="1"/>
        </p:nvGrpSpPr>
        <p:grpSpPr>
          <a:xfrm>
            <a:off x="0" y="2029167"/>
            <a:ext cx="4069439" cy="4828833"/>
            <a:chOff x="0" y="2029167"/>
            <a:chExt cx="4069439" cy="4828833"/>
          </a:xfrm>
        </p:grpSpPr>
        <p:sp>
          <p:nvSpPr>
            <p:cNvPr id="7" name="Rectangle 6">
              <a:extLst>
                <a:ext uri="{FF2B5EF4-FFF2-40B4-BE49-F238E27FC236}">
                  <a16:creationId xmlns:a16="http://schemas.microsoft.com/office/drawing/2014/main" id="{06F989FA-6E7A-3A98-AF95-F2384308BD32}"/>
                </a:ext>
              </a:extLst>
            </p:cNvPr>
            <p:cNvSpPr/>
            <p:nvPr userDrawn="1"/>
          </p:nvSpPr>
          <p:spPr>
            <a:xfrm flipH="1">
              <a:off x="9867" y="4051601"/>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23">
              <a:extLst>
                <a:ext uri="{FF2B5EF4-FFF2-40B4-BE49-F238E27FC236}">
                  <a16:creationId xmlns:a16="http://schemas.microsoft.com/office/drawing/2014/main" id="{F0BAC8B3-F184-675F-DC5F-C48CE69D7622}"/>
                </a:ext>
              </a:extLst>
            </p:cNvPr>
            <p:cNvSpPr/>
            <p:nvPr userDrawn="1"/>
          </p:nvSpPr>
          <p:spPr>
            <a:xfrm>
              <a:off x="2039471" y="4061896"/>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0B75A35-885A-CE38-4F65-95EF186B13D1}"/>
                </a:ext>
              </a:extLst>
            </p:cNvPr>
            <p:cNvSpPr/>
            <p:nvPr userDrawn="1"/>
          </p:nvSpPr>
          <p:spPr>
            <a:xfrm>
              <a:off x="2038120" y="6083058"/>
              <a:ext cx="2029968" cy="7749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Graphic 12">
              <a:extLst>
                <a:ext uri="{FF2B5EF4-FFF2-40B4-BE49-F238E27FC236}">
                  <a16:creationId xmlns:a16="http://schemas.microsoft.com/office/drawing/2014/main" id="{4B488086-4998-410C-FCC8-29CA6288A79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2029167"/>
              <a:ext cx="2029968" cy="2029968"/>
            </a:xfrm>
            <a:prstGeom prst="rect">
              <a:avLst/>
            </a:prstGeom>
          </p:spPr>
        </p:pic>
        <p:grpSp>
          <p:nvGrpSpPr>
            <p:cNvPr id="19" name="Group 18">
              <a:extLst>
                <a:ext uri="{FF2B5EF4-FFF2-40B4-BE49-F238E27FC236}">
                  <a16:creationId xmlns:a16="http://schemas.microsoft.com/office/drawing/2014/main" id="{227BDAED-0D36-04AE-1A0C-E36977943C38}"/>
                </a:ext>
              </a:extLst>
            </p:cNvPr>
            <p:cNvGrpSpPr/>
            <p:nvPr userDrawn="1"/>
          </p:nvGrpSpPr>
          <p:grpSpPr>
            <a:xfrm>
              <a:off x="110109" y="4130046"/>
              <a:ext cx="1920240" cy="1920240"/>
              <a:chOff x="5361924" y="7472790"/>
              <a:chExt cx="1828800" cy="1828800"/>
            </a:xfrm>
          </p:grpSpPr>
          <p:grpSp>
            <p:nvGrpSpPr>
              <p:cNvPr id="20" name="Group 19">
                <a:extLst>
                  <a:ext uri="{FF2B5EF4-FFF2-40B4-BE49-F238E27FC236}">
                    <a16:creationId xmlns:a16="http://schemas.microsoft.com/office/drawing/2014/main" id="{DCF3798F-8E8C-7928-8347-8BC5B07B29F9}"/>
                  </a:ext>
                </a:extLst>
              </p:cNvPr>
              <p:cNvGrpSpPr/>
              <p:nvPr userDrawn="1"/>
            </p:nvGrpSpPr>
            <p:grpSpPr>
              <a:xfrm>
                <a:off x="5361924" y="7472790"/>
                <a:ext cx="1828800" cy="1828800"/>
                <a:chOff x="5361924" y="7472790"/>
                <a:chExt cx="1828800" cy="1828800"/>
              </a:xfrm>
            </p:grpSpPr>
            <p:grpSp>
              <p:nvGrpSpPr>
                <p:cNvPr id="22" name="Group 21">
                  <a:extLst>
                    <a:ext uri="{FF2B5EF4-FFF2-40B4-BE49-F238E27FC236}">
                      <a16:creationId xmlns:a16="http://schemas.microsoft.com/office/drawing/2014/main" id="{A488BF7D-B7D9-249A-4EC2-8A1F6311D1BD}"/>
                    </a:ext>
                  </a:extLst>
                </p:cNvPr>
                <p:cNvGrpSpPr/>
                <p:nvPr userDrawn="1"/>
              </p:nvGrpSpPr>
              <p:grpSpPr>
                <a:xfrm>
                  <a:off x="5361924" y="7472790"/>
                  <a:ext cx="1828800" cy="1828800"/>
                  <a:chOff x="5388428" y="7173291"/>
                  <a:chExt cx="1828800" cy="1828800"/>
                </a:xfrm>
              </p:grpSpPr>
              <p:grpSp>
                <p:nvGrpSpPr>
                  <p:cNvPr id="29" name="Group 28">
                    <a:extLst>
                      <a:ext uri="{FF2B5EF4-FFF2-40B4-BE49-F238E27FC236}">
                        <a16:creationId xmlns:a16="http://schemas.microsoft.com/office/drawing/2014/main" id="{C68EE8A4-53F3-EAAD-F43C-1F73C11BCE4C}"/>
                      </a:ext>
                    </a:extLst>
                  </p:cNvPr>
                  <p:cNvGrpSpPr/>
                  <p:nvPr userDrawn="1"/>
                </p:nvGrpSpPr>
                <p:grpSpPr>
                  <a:xfrm>
                    <a:off x="5388428" y="7173291"/>
                    <a:ext cx="1828800" cy="1828800"/>
                    <a:chOff x="5388428" y="7173291"/>
                    <a:chExt cx="1828800" cy="1828800"/>
                  </a:xfrm>
                </p:grpSpPr>
                <p:grpSp>
                  <p:nvGrpSpPr>
                    <p:cNvPr id="31" name="Group 30">
                      <a:extLst>
                        <a:ext uri="{FF2B5EF4-FFF2-40B4-BE49-F238E27FC236}">
                          <a16:creationId xmlns:a16="http://schemas.microsoft.com/office/drawing/2014/main" id="{806ABFB8-B814-19D4-3D47-A20F5AE8785F}"/>
                        </a:ext>
                      </a:extLst>
                    </p:cNvPr>
                    <p:cNvGrpSpPr/>
                    <p:nvPr userDrawn="1"/>
                  </p:nvGrpSpPr>
                  <p:grpSpPr>
                    <a:xfrm>
                      <a:off x="5388428" y="7173291"/>
                      <a:ext cx="1828800" cy="1828800"/>
                      <a:chOff x="5579044" y="7049770"/>
                      <a:chExt cx="1828800" cy="1828800"/>
                    </a:xfrm>
                  </p:grpSpPr>
                  <p:grpSp>
                    <p:nvGrpSpPr>
                      <p:cNvPr id="33" name="Group 32">
                        <a:extLst>
                          <a:ext uri="{FF2B5EF4-FFF2-40B4-BE49-F238E27FC236}">
                            <a16:creationId xmlns:a16="http://schemas.microsoft.com/office/drawing/2014/main" id="{992340A8-8A61-1791-D56D-37F56A662FEC}"/>
                          </a:ext>
                        </a:extLst>
                      </p:cNvPr>
                      <p:cNvGrpSpPr/>
                      <p:nvPr userDrawn="1"/>
                    </p:nvGrpSpPr>
                    <p:grpSpPr>
                      <a:xfrm>
                        <a:off x="5579044" y="7049770"/>
                        <a:ext cx="1828800" cy="1828800"/>
                        <a:chOff x="5579044" y="7049770"/>
                        <a:chExt cx="1828800" cy="1828800"/>
                      </a:xfrm>
                    </p:grpSpPr>
                    <p:grpSp>
                      <p:nvGrpSpPr>
                        <p:cNvPr id="35" name="Group 34">
                          <a:extLst>
                            <a:ext uri="{FF2B5EF4-FFF2-40B4-BE49-F238E27FC236}">
                              <a16:creationId xmlns:a16="http://schemas.microsoft.com/office/drawing/2014/main" id="{CD482B6F-4CF8-CEB3-7478-EB1A76DCF567}"/>
                            </a:ext>
                          </a:extLst>
                        </p:cNvPr>
                        <p:cNvGrpSpPr/>
                        <p:nvPr userDrawn="1"/>
                      </p:nvGrpSpPr>
                      <p:grpSpPr>
                        <a:xfrm>
                          <a:off x="5579044" y="7049770"/>
                          <a:ext cx="1828800" cy="1828800"/>
                          <a:chOff x="5579044" y="7049770"/>
                          <a:chExt cx="1828800" cy="1828800"/>
                        </a:xfrm>
                      </p:grpSpPr>
                      <p:grpSp>
                        <p:nvGrpSpPr>
                          <p:cNvPr id="37" name="Group 36">
                            <a:extLst>
                              <a:ext uri="{FF2B5EF4-FFF2-40B4-BE49-F238E27FC236}">
                                <a16:creationId xmlns:a16="http://schemas.microsoft.com/office/drawing/2014/main" id="{48DB94FE-59B9-2EAD-D619-84D732CEACD3}"/>
                              </a:ext>
                            </a:extLst>
                          </p:cNvPr>
                          <p:cNvGrpSpPr/>
                          <p:nvPr userDrawn="1"/>
                        </p:nvGrpSpPr>
                        <p:grpSpPr>
                          <a:xfrm>
                            <a:off x="5579044" y="7049770"/>
                            <a:ext cx="1828800" cy="1828800"/>
                            <a:chOff x="5579044" y="7049770"/>
                            <a:chExt cx="1828800" cy="1828800"/>
                          </a:xfrm>
                        </p:grpSpPr>
                        <p:sp>
                          <p:nvSpPr>
                            <p:cNvPr id="39" name="Oval 38">
                              <a:extLst>
                                <a:ext uri="{FF2B5EF4-FFF2-40B4-BE49-F238E27FC236}">
                                  <a16:creationId xmlns:a16="http://schemas.microsoft.com/office/drawing/2014/main" id="{E9EB6EED-2663-2442-C484-EF27395DCEB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0" name="Oval 39">
                              <a:extLst>
                                <a:ext uri="{FF2B5EF4-FFF2-40B4-BE49-F238E27FC236}">
                                  <a16:creationId xmlns:a16="http://schemas.microsoft.com/office/drawing/2014/main" id="{E5978766-DE51-5FF5-41BE-B1007C37165E}"/>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Oval 37">
                            <a:extLst>
                              <a:ext uri="{FF2B5EF4-FFF2-40B4-BE49-F238E27FC236}">
                                <a16:creationId xmlns:a16="http://schemas.microsoft.com/office/drawing/2014/main" id="{749B68DA-C119-6301-085A-2E7F3F7E3CB1}"/>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6" name="Oval 35">
                          <a:extLst>
                            <a:ext uri="{FF2B5EF4-FFF2-40B4-BE49-F238E27FC236}">
                              <a16:creationId xmlns:a16="http://schemas.microsoft.com/office/drawing/2014/main" id="{D753957E-F4A5-E4CA-B8B3-F6AE73F159F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4" name="Oval 33">
                        <a:extLst>
                          <a:ext uri="{FF2B5EF4-FFF2-40B4-BE49-F238E27FC236}">
                            <a16:creationId xmlns:a16="http://schemas.microsoft.com/office/drawing/2014/main" id="{3C4F46AE-42C2-9E3D-D294-F9297389D110}"/>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2" name="Oval 31">
                      <a:extLst>
                        <a:ext uri="{FF2B5EF4-FFF2-40B4-BE49-F238E27FC236}">
                          <a16:creationId xmlns:a16="http://schemas.microsoft.com/office/drawing/2014/main" id="{42376F25-4466-0F15-CD2F-B821AC9CCE5C}"/>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0" name="Oval 29">
                    <a:extLst>
                      <a:ext uri="{FF2B5EF4-FFF2-40B4-BE49-F238E27FC236}">
                        <a16:creationId xmlns:a16="http://schemas.microsoft.com/office/drawing/2014/main" id="{BBC988D2-4FFC-612A-DD91-A41B6194EF6C}"/>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4" name="Oval 23">
                  <a:extLst>
                    <a:ext uri="{FF2B5EF4-FFF2-40B4-BE49-F238E27FC236}">
                      <a16:creationId xmlns:a16="http://schemas.microsoft.com/office/drawing/2014/main" id="{53690E8A-1D3D-3D5D-932E-D2A2CFE5BDAB}"/>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5" name="Oval 24">
                  <a:extLst>
                    <a:ext uri="{FF2B5EF4-FFF2-40B4-BE49-F238E27FC236}">
                      <a16:creationId xmlns:a16="http://schemas.microsoft.com/office/drawing/2014/main" id="{1AE08D7C-4190-C00C-19F0-BEC1F608B97A}"/>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 name="Oval 25">
                  <a:extLst>
                    <a:ext uri="{FF2B5EF4-FFF2-40B4-BE49-F238E27FC236}">
                      <a16:creationId xmlns:a16="http://schemas.microsoft.com/office/drawing/2014/main" id="{7B3E9873-3672-0001-60F1-6068B67A6DFE}"/>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7" name="Oval 26">
                  <a:extLst>
                    <a:ext uri="{FF2B5EF4-FFF2-40B4-BE49-F238E27FC236}">
                      <a16:creationId xmlns:a16="http://schemas.microsoft.com/office/drawing/2014/main" id="{4CD85BCE-3B9E-234C-4D1D-EC1A6A57D298}"/>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8" name="Oval 27">
                  <a:extLst>
                    <a:ext uri="{FF2B5EF4-FFF2-40B4-BE49-F238E27FC236}">
                      <a16:creationId xmlns:a16="http://schemas.microsoft.com/office/drawing/2014/main" id="{5CC66A2F-CBBE-220E-5ECB-528B8EE34F83}"/>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1" name="Oval 20">
                <a:extLst>
                  <a:ext uri="{FF2B5EF4-FFF2-40B4-BE49-F238E27FC236}">
                    <a16:creationId xmlns:a16="http://schemas.microsoft.com/office/drawing/2014/main" id="{B7B0A7FC-B497-31A6-1F93-414F96AF4C4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1" name="Rectangle 40">
              <a:extLst>
                <a:ext uri="{FF2B5EF4-FFF2-40B4-BE49-F238E27FC236}">
                  <a16:creationId xmlns:a16="http://schemas.microsoft.com/office/drawing/2014/main" id="{26879019-2911-2F60-CC5B-25D1BE752B8D}"/>
                </a:ext>
              </a:extLst>
            </p:cNvPr>
            <p:cNvSpPr/>
            <p:nvPr userDrawn="1"/>
          </p:nvSpPr>
          <p:spPr>
            <a:xfrm>
              <a:off x="9867" y="6073440"/>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8CCEA94B-F499-5FCA-D063-7FD71F10F95B}"/>
                </a:ext>
              </a:extLst>
            </p:cNvPr>
            <p:cNvSpPr/>
            <p:nvPr userDrawn="1"/>
          </p:nvSpPr>
          <p:spPr>
            <a:xfrm>
              <a:off x="9867" y="405160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3" name="Picture Placeholder 62">
            <a:extLst>
              <a:ext uri="{FF2B5EF4-FFF2-40B4-BE49-F238E27FC236}">
                <a16:creationId xmlns:a16="http://schemas.microsoft.com/office/drawing/2014/main" id="{A461CB72-9777-50F4-94EC-91A4EE864A4A}"/>
              </a:ext>
            </a:extLst>
          </p:cNvPr>
          <p:cNvSpPr>
            <a:spLocks noGrp="1"/>
          </p:cNvSpPr>
          <p:nvPr>
            <p:ph type="pic" sz="quarter" idx="13" hasCustomPrompt="1"/>
          </p:nvPr>
        </p:nvSpPr>
        <p:spPr>
          <a:xfrm>
            <a:off x="0" y="-1"/>
            <a:ext cx="4076118" cy="6096678"/>
          </a:xfrm>
          <a:custGeom>
            <a:avLst/>
            <a:gdLst>
              <a:gd name="connsiteX0" fmla="*/ 0 w 4076118"/>
              <a:gd name="connsiteY0" fmla="*/ 0 h 6096678"/>
              <a:gd name="connsiteX1" fmla="*/ 4076118 w 4076118"/>
              <a:gd name="connsiteY1" fmla="*/ 0 h 6096678"/>
              <a:gd name="connsiteX2" fmla="*/ 4076118 w 4076118"/>
              <a:gd name="connsiteY2" fmla="*/ 2038351 h 6096678"/>
              <a:gd name="connsiteX3" fmla="*/ 4076118 w 4076118"/>
              <a:gd name="connsiteY3" fmla="*/ 2048256 h 6096678"/>
              <a:gd name="connsiteX4" fmla="*/ 4076118 w 4076118"/>
              <a:gd name="connsiteY4" fmla="*/ 6096678 h 6096678"/>
              <a:gd name="connsiteX5" fmla="*/ 27696 w 4076118"/>
              <a:gd name="connsiteY5" fmla="*/ 2048256 h 6096678"/>
              <a:gd name="connsiteX6" fmla="*/ 0 w 4076118"/>
              <a:gd name="connsiteY6" fmla="*/ 2048256 h 609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6118" h="6096678">
                <a:moveTo>
                  <a:pt x="0" y="0"/>
                </a:moveTo>
                <a:lnTo>
                  <a:pt x="4076118" y="0"/>
                </a:lnTo>
                <a:lnTo>
                  <a:pt x="4076118" y="2038351"/>
                </a:lnTo>
                <a:lnTo>
                  <a:pt x="4076118" y="2048256"/>
                </a:lnTo>
                <a:lnTo>
                  <a:pt x="4076118" y="6096678"/>
                </a:lnTo>
                <a:lnTo>
                  <a:pt x="27696" y="2048256"/>
                </a:lnTo>
                <a:lnTo>
                  <a:pt x="0" y="2048256"/>
                </a:lnTo>
                <a:close/>
              </a:path>
            </a:pathLst>
          </a:custGeom>
        </p:spPr>
        <p:txBody>
          <a:bodyPr wrap="square">
            <a:no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17235676"/>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762001" y="896112"/>
            <a:ext cx="6589150" cy="1988706"/>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C8EF03D4-C3B7-918C-FF43-0A9C106ACA0F}"/>
              </a:ext>
              <a:ext uri="{C183D7F6-B498-43B3-948B-1728B52AA6E4}">
                <adec:decorative xmlns:adec="http://schemas.microsoft.com/office/drawing/2017/decorative" val="1"/>
              </a:ext>
            </a:extLst>
          </p:cNvPr>
          <p:cNvGrpSpPr/>
          <p:nvPr userDrawn="1"/>
        </p:nvGrpSpPr>
        <p:grpSpPr>
          <a:xfrm>
            <a:off x="8127476" y="-9144"/>
            <a:ext cx="4069095" cy="6867144"/>
            <a:chOff x="8127476" y="-9144"/>
            <a:chExt cx="4069095" cy="6867144"/>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761295" y="6355080"/>
            <a:ext cx="1097280" cy="365125"/>
          </a:xfrm>
        </p:spPr>
        <p:txBody>
          <a:bodyPr/>
          <a:lstStyle>
            <a:lvl1pPr>
              <a:defRPr>
                <a:solidFill>
                  <a:schemeClr val="bg1"/>
                </a:solidFill>
              </a:defRPr>
            </a:lvl1pPr>
          </a:lstStyle>
          <a:p>
            <a:r>
              <a:rPr lang="en-US"/>
              <a:t>12/11/2023</a:t>
            </a:r>
            <a:endParaRPr lang="en-US" dirty="0"/>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a:t>Presentation title</a:t>
            </a:r>
            <a:endParaRPr lang="en-US" dirty="0"/>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4" name="Content Placeholder 2">
            <a:extLst>
              <a:ext uri="{FF2B5EF4-FFF2-40B4-BE49-F238E27FC236}">
                <a16:creationId xmlns:a16="http://schemas.microsoft.com/office/drawing/2014/main" id="{3BB414F1-8F08-3A3B-45E3-9F44595164A1}"/>
              </a:ext>
            </a:extLst>
          </p:cNvPr>
          <p:cNvSpPr>
            <a:spLocks noGrp="1"/>
          </p:cNvSpPr>
          <p:nvPr>
            <p:ph sz="half" idx="14" hasCustomPrompt="1"/>
          </p:nvPr>
        </p:nvSpPr>
        <p:spPr>
          <a:xfrm>
            <a:off x="762001" y="3058886"/>
            <a:ext cx="6597372" cy="3296194"/>
          </a:xfrm>
        </p:spPr>
        <p:txBody>
          <a:bodyPr>
            <a:normAutofit/>
          </a:bodyPr>
          <a:lstStyle>
            <a:lvl1pPr marL="0" indent="0">
              <a:lnSpc>
                <a:spcPts val="2000"/>
              </a:lnSpc>
              <a:buFont typeface="Arial" panose="020B0604020202020204" pitchFamily="34" charset="0"/>
              <a:buNone/>
              <a:defRPr sz="1800">
                <a:solidFill>
                  <a:schemeClr val="bg1"/>
                </a:solidFill>
              </a:defRPr>
            </a:lvl1pPr>
            <a:lvl2pPr marL="457200">
              <a:lnSpc>
                <a:spcPts val="2000"/>
              </a:lnSpc>
              <a:defRPr sz="1800">
                <a:solidFill>
                  <a:schemeClr val="bg1"/>
                </a:solidFill>
              </a:defRPr>
            </a:lvl2pPr>
            <a:lvl3pPr marL="914400">
              <a:lnSpc>
                <a:spcPts val="2000"/>
              </a:lnSpc>
              <a:defRPr sz="1800">
                <a:solidFill>
                  <a:schemeClr val="bg1"/>
                </a:solidFill>
              </a:defRPr>
            </a:lvl3pPr>
            <a:lvl4pPr marL="1371600">
              <a:lnSpc>
                <a:spcPts val="2000"/>
              </a:lnSpc>
              <a:defRPr sz="1800">
                <a:solidFill>
                  <a:schemeClr val="bg1"/>
                </a:solidFill>
              </a:defRPr>
            </a:lvl4pPr>
            <a:lvl5pPr marL="1828800">
              <a:lnSpc>
                <a:spcPts val="2000"/>
              </a:lnSpc>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bg>
      <p:bgPr>
        <a:solidFill>
          <a:schemeClr val="accent3"/>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F09F422-89F7-BDA7-7801-F364BA5D95A5}"/>
              </a:ext>
              <a:ext uri="{C183D7F6-B498-43B3-948B-1728B52AA6E4}">
                <adec:decorative xmlns:adec="http://schemas.microsoft.com/office/drawing/2017/decorative" val="1"/>
              </a:ext>
            </a:extLst>
          </p:cNvPr>
          <p:cNvGrpSpPr/>
          <p:nvPr userDrawn="1"/>
        </p:nvGrpSpPr>
        <p:grpSpPr>
          <a:xfrm>
            <a:off x="-3045" y="-4303"/>
            <a:ext cx="7252590" cy="6862680"/>
            <a:chOff x="-3045" y="-4303"/>
            <a:chExt cx="7252590" cy="686268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1146"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045" y="-4303"/>
              <a:ext cx="2029968" cy="2029968"/>
            </a:xfrm>
            <a:prstGeom prst="rect">
              <a:avLst/>
            </a:prstGeom>
          </p:spPr>
        </p:pic>
        <p:sp>
          <p:nvSpPr>
            <p:cNvPr id="39" name="Rectangle 38">
              <a:extLst>
                <a:ext uri="{FF2B5EF4-FFF2-40B4-BE49-F238E27FC236}">
                  <a16:creationId xmlns:a16="http://schemas.microsoft.com/office/drawing/2014/main" id="{EA65556A-38A5-4BA5-9A40-33F02F960B1E}"/>
                </a:ext>
              </a:extLst>
            </p:cNvPr>
            <p:cNvSpPr/>
            <p:nvPr userDrawn="1"/>
          </p:nvSpPr>
          <p:spPr>
            <a:xfrm>
              <a:off x="3757"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1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4071442" y="4058828"/>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038053"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034034"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2028568"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rot="5400000">
              <a:off x="2043950"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0" cstate="screen">
              <a:extLst>
                <a:ext uri="{28A0092B-C50C-407E-A947-70E740481C1C}">
                  <a14:useLocalDpi xmlns:a14="http://schemas.microsoft.com/office/drawing/2010/main" val="0"/>
                </a:ext>
              </a:extLst>
            </a:blip>
            <a:stretch>
              <a:fillRect/>
            </a:stretch>
          </p:blipFill>
          <p:spPr>
            <a:xfrm>
              <a:off x="1406"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4433"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506891"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2028658"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3838078"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p:cNvCxnSpPr>
            <p:nvPr userDrawn="1"/>
          </p:nvCxnSpPr>
          <p:spPr>
            <a:xfrm flipV="1">
              <a:off x="0" y="1990665"/>
              <a:ext cx="4023360"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4974771" y="576943"/>
            <a:ext cx="6449786" cy="2785508"/>
          </a:xfrm>
        </p:spPr>
        <p:txBody>
          <a:bodyPr anchor="b">
            <a:normAutofit/>
          </a:bodyPr>
          <a:lstStyle>
            <a:lvl1pPr algn="l">
              <a:defRPr sz="48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EB00591F-8CE8-B626-C81A-6C960B2BAECA}"/>
              </a:ext>
            </a:extLst>
          </p:cNvPr>
          <p:cNvSpPr>
            <a:spLocks noGrp="1"/>
          </p:cNvSpPr>
          <p:nvPr>
            <p:ph type="subTitle" idx="1" hasCustomPrompt="1"/>
          </p:nvPr>
        </p:nvSpPr>
        <p:spPr>
          <a:xfrm>
            <a:off x="4974772" y="3373686"/>
            <a:ext cx="6449785" cy="1029586"/>
          </a:xfrm>
        </p:spPr>
        <p:txBody>
          <a:bodyPr>
            <a:normAutofit/>
          </a:bodyPr>
          <a:lstStyle>
            <a:lvl1pPr marL="0" indent="0" algn="l">
              <a:lnSpc>
                <a:spcPct val="150000"/>
              </a:lnSpc>
              <a:spcBef>
                <a:spcPts val="0"/>
              </a:spcBef>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1" y="6353175"/>
            <a:ext cx="1097280" cy="365125"/>
          </a:xfrm>
        </p:spPr>
        <p:txBody>
          <a:bodyPr/>
          <a:lstStyle>
            <a:lvl1pPr>
              <a:defRPr>
                <a:solidFill>
                  <a:schemeClr val="bg1"/>
                </a:solidFill>
              </a:defRPr>
            </a:lvl1pPr>
          </a:lstStyle>
          <a:p>
            <a:r>
              <a:rPr lang="en-US"/>
              <a:t>12/11/2023</a:t>
            </a:r>
            <a:endParaRPr lang="en-US" dirty="0"/>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a:t>Presentation title</a:t>
            </a:r>
            <a:endParaRPr lang="en-US" dirty="0"/>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2847"/>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771736" y="896112"/>
            <a:ext cx="9389288" cy="1362456"/>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771735"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6" name="Content Placeholder 2">
            <a:extLst>
              <a:ext uri="{FF2B5EF4-FFF2-40B4-BE49-F238E27FC236}">
                <a16:creationId xmlns:a16="http://schemas.microsoft.com/office/drawing/2014/main" id="{B135D7B7-20E9-ADCF-4417-B443AF3112FC}"/>
              </a:ext>
            </a:extLst>
          </p:cNvPr>
          <p:cNvSpPr>
            <a:spLocks noGrp="1"/>
          </p:cNvSpPr>
          <p:nvPr>
            <p:ph sz="half" idx="14" hasCustomPrompt="1"/>
          </p:nvPr>
        </p:nvSpPr>
        <p:spPr>
          <a:xfrm>
            <a:off x="771734"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a:extLst>
              <a:ext uri="{FF2B5EF4-FFF2-40B4-BE49-F238E27FC236}">
                <a16:creationId xmlns:a16="http://schemas.microsoft.com/office/drawing/2014/main" id="{5D4468C5-0B68-8408-80C5-F8681CA98918}"/>
              </a:ext>
            </a:extLst>
          </p:cNvPr>
          <p:cNvSpPr>
            <a:spLocks noGrp="1"/>
          </p:cNvSpPr>
          <p:nvPr>
            <p:ph sz="half" idx="15" hasCustomPrompt="1"/>
          </p:nvPr>
        </p:nvSpPr>
        <p:spPr>
          <a:xfrm>
            <a:off x="5645989" y="2590800"/>
            <a:ext cx="4515035" cy="3505200"/>
          </a:xfrm>
        </p:spPr>
        <p:txBody>
          <a:bodyPr>
            <a:normAutofit/>
          </a:bodyPr>
          <a:lstStyle>
            <a:lvl1pPr marL="0" indent="0">
              <a:lnSpc>
                <a:spcPts val="2000"/>
              </a:lnSpc>
              <a:buFont typeface="Arial" panose="020B0604020202020204" pitchFamily="34" charset="0"/>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8881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accent6">
            <a:lumMod val="60000"/>
            <a:lumOff val="40000"/>
          </a:schemeClr>
        </a:solidFill>
        <a:effectLst/>
      </p:bgPr>
    </p:bg>
    <p:spTree>
      <p:nvGrpSpPr>
        <p:cNvPr id="1" name=""/>
        <p:cNvGrpSpPr/>
        <p:nvPr/>
      </p:nvGrpSpPr>
      <p:grpSpPr>
        <a:xfrm>
          <a:off x="0" y="0"/>
          <a:ext cx="0" cy="0"/>
          <a:chOff x="0" y="0"/>
          <a:chExt cx="0" cy="0"/>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403102"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025089"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407892"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413443"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021285"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1859807"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7411"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1793659"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1035546"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itle 1">
            <a:extLst>
              <a:ext uri="{FF2B5EF4-FFF2-40B4-BE49-F238E27FC236}">
                <a16:creationId xmlns:a16="http://schemas.microsoft.com/office/drawing/2014/main" id="{C8142DAF-BE54-C239-5685-89D55E027E4E}"/>
              </a:ext>
            </a:extLst>
          </p:cNvPr>
          <p:cNvSpPr>
            <a:spLocks noGrp="1"/>
          </p:cNvSpPr>
          <p:nvPr>
            <p:ph type="title" hasCustomPrompt="1"/>
          </p:nvPr>
        </p:nvSpPr>
        <p:spPr>
          <a:xfrm>
            <a:off x="3520440" y="896111"/>
            <a:ext cx="7889768" cy="2039341"/>
          </a:xfrm>
        </p:spPr>
        <p:txBody>
          <a:bodyPr anchor="t" anchorCtr="0"/>
          <a:lstStyle>
            <a:lvl1pPr>
              <a:defRPr cap="all" baseline="0">
                <a:solidFill>
                  <a:schemeClr val="accent1"/>
                </a:solidFill>
              </a:defRPr>
            </a:lvl1pPr>
          </a:lstStyle>
          <a:p>
            <a:r>
              <a:rPr lang="en-US" dirty="0"/>
              <a:t>CLICK TO ADD TITLE</a:t>
            </a:r>
          </a:p>
        </p:txBody>
      </p:sp>
      <p:sp>
        <p:nvSpPr>
          <p:cNvPr id="10" name="Content Placeholder 2">
            <a:extLst>
              <a:ext uri="{FF2B5EF4-FFF2-40B4-BE49-F238E27FC236}">
                <a16:creationId xmlns:a16="http://schemas.microsoft.com/office/drawing/2014/main" id="{5A2EBD71-EB16-773C-A6CB-C6E1259AE70B}"/>
              </a:ext>
            </a:extLst>
          </p:cNvPr>
          <p:cNvSpPr>
            <a:spLocks noGrp="1"/>
          </p:cNvSpPr>
          <p:nvPr>
            <p:ph sz="half" idx="14" hasCustomPrompt="1"/>
          </p:nvPr>
        </p:nvSpPr>
        <p:spPr>
          <a:xfrm>
            <a:off x="3520440" y="3259056"/>
            <a:ext cx="2994660" cy="3006531"/>
          </a:xfrm>
        </p:spPr>
        <p:txBody>
          <a:bodyPr>
            <a:normAutofit/>
          </a:bodyPr>
          <a:lstStyle>
            <a:lvl1pPr marL="285750" indent="-285750">
              <a:lnSpc>
                <a:spcPts val="2000"/>
              </a:lnSpc>
              <a:buFont typeface="Arial" panose="020B0604020202020204" pitchFamily="34" charset="0"/>
              <a:buChar char="•"/>
              <a:defRPr sz="1800"/>
            </a:lvl1pPr>
            <a:lvl2pPr>
              <a:lnSpc>
                <a:spcPts val="2000"/>
              </a:lnSpc>
              <a:defRPr sz="1800"/>
            </a:lvl2pPr>
            <a:lvl3pPr>
              <a:lnSpc>
                <a:spcPts val="2000"/>
              </a:lnSpc>
              <a:defRPr sz="1800"/>
            </a:lvl3pPr>
            <a:lvl4pPr>
              <a:lnSpc>
                <a:spcPts val="2000"/>
              </a:lnSpc>
              <a:defRPr sz="1800"/>
            </a:lvl4pPr>
            <a:lvl5pPr>
              <a:lnSpc>
                <a:spcPts val="2000"/>
              </a:lnSpc>
              <a:defRPr sz="1800"/>
            </a:lvl5pPr>
          </a:lstStyle>
          <a:p>
            <a:pPr lvl="0"/>
            <a:r>
              <a:rPr lang="en-US" dirty="0"/>
              <a:t>Click to add content</a:t>
            </a:r>
          </a:p>
          <a:p>
            <a:pPr lvl="1"/>
            <a:r>
              <a:rPr lang="en-US" dirty="0"/>
              <a:t>Second level</a:t>
            </a:r>
          </a:p>
          <a:p>
            <a:pPr lvl="2"/>
            <a:r>
              <a:rPr lang="en-US" dirty="0"/>
              <a:t>Third level</a:t>
            </a:r>
          </a:p>
        </p:txBody>
      </p:sp>
      <p:sp>
        <p:nvSpPr>
          <p:cNvPr id="6" name="Content Placeholder 2">
            <a:extLst>
              <a:ext uri="{FF2B5EF4-FFF2-40B4-BE49-F238E27FC236}">
                <a16:creationId xmlns:a16="http://schemas.microsoft.com/office/drawing/2014/main" id="{56944BE1-9937-7EA2-AA56-336B8D5CAADA}"/>
              </a:ext>
            </a:extLst>
          </p:cNvPr>
          <p:cNvSpPr>
            <a:spLocks noGrp="1"/>
          </p:cNvSpPr>
          <p:nvPr>
            <p:ph sz="half" idx="1" hasCustomPrompt="1"/>
          </p:nvPr>
        </p:nvSpPr>
        <p:spPr>
          <a:xfrm>
            <a:off x="6826432" y="3253740"/>
            <a:ext cx="4580088" cy="3006531"/>
          </a:xfrm>
        </p:spPr>
        <p:txBody>
          <a:bodyPr>
            <a:normAutofit/>
          </a:bodyPr>
          <a:lstStyle>
            <a:lvl1pPr marL="0" indent="0">
              <a:lnSpc>
                <a:spcPts val="2000"/>
              </a:lnSpc>
              <a:buNone/>
              <a:defRPr sz="1800"/>
            </a:lvl1pPr>
            <a:lvl2pPr marL="457200">
              <a:lnSpc>
                <a:spcPts val="2000"/>
              </a:lnSpc>
              <a:defRPr sz="1800"/>
            </a:lvl2pPr>
            <a:lvl3pPr marL="914400">
              <a:lnSpc>
                <a:spcPts val="2000"/>
              </a:lnSpc>
              <a:defRPr sz="1800"/>
            </a:lvl3pPr>
            <a:lvl4pPr marL="1371600">
              <a:lnSpc>
                <a:spcPts val="2000"/>
              </a:lnSpc>
              <a:defRPr sz="1800"/>
            </a:lvl4pPr>
            <a:lvl5pPr marL="1828800">
              <a:lnSpc>
                <a:spcPts val="2000"/>
              </a:lnSpc>
              <a:defRPr sz="18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3523723" y="6353175"/>
            <a:ext cx="1097280" cy="365125"/>
          </a:xfrm>
        </p:spPr>
        <p:txBody>
          <a:bodyPr/>
          <a:lstStyle>
            <a:lvl1pPr>
              <a:defRPr>
                <a:solidFill>
                  <a:schemeClr val="tx1">
                    <a:lumMod val="75000"/>
                    <a:lumOff val="25000"/>
                  </a:schemeClr>
                </a:solidFill>
              </a:defRPr>
            </a:lvl1pPr>
          </a:lstStyle>
          <a:p>
            <a:r>
              <a:rPr lang="en-US"/>
              <a:t>12/11/2023</a:t>
            </a:r>
            <a:endParaRPr lang="en-US" dirty="0"/>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6642161" y="6350000"/>
            <a:ext cx="2286000" cy="365125"/>
          </a:xfrm>
        </p:spPr>
        <p:txBody>
          <a:bodyPr/>
          <a:lstStyle>
            <a:lvl1pPr>
              <a:defRPr>
                <a:solidFill>
                  <a:schemeClr val="tx1">
                    <a:lumMod val="75000"/>
                    <a:lumOff val="25000"/>
                  </a:schemeClr>
                </a:solidFill>
              </a:defRPr>
            </a:lvl1pPr>
          </a:lstStyle>
          <a:p>
            <a:r>
              <a:rPr lang="en-US"/>
              <a:t>Presentation title</a:t>
            </a:r>
            <a:endParaRPr lang="en-US" dirty="0"/>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0949320"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807877" y="898524"/>
            <a:ext cx="7606895" cy="2029967"/>
          </a:xfrm>
        </p:spPr>
        <p:txBody>
          <a:bodyPr anchor="t" anchorCtr="0"/>
          <a:lstStyle>
            <a:lvl1pPr>
              <a:defRPr cap="all" baseline="0">
                <a:solidFill>
                  <a:schemeClr val="tx2"/>
                </a:solidFill>
              </a:defRPr>
            </a:lvl1pPr>
          </a:lstStyle>
          <a:p>
            <a:r>
              <a:rPr lang="en-US" dirty="0"/>
              <a:t>CLICK TO ADD TITLE</a:t>
            </a:r>
          </a:p>
        </p:txBody>
      </p:sp>
      <p:sp>
        <p:nvSpPr>
          <p:cNvPr id="27" name="Picture Placeholder 26">
            <a:extLst>
              <a:ext uri="{FF2B5EF4-FFF2-40B4-BE49-F238E27FC236}">
                <a16:creationId xmlns:a16="http://schemas.microsoft.com/office/drawing/2014/main" id="{01CF25F4-1889-5FE4-9BE0-413C509639DC}"/>
              </a:ext>
            </a:extLst>
          </p:cNvPr>
          <p:cNvSpPr>
            <a:spLocks noGrp="1"/>
          </p:cNvSpPr>
          <p:nvPr>
            <p:ph type="pic" sz="quarter" idx="15" hasCustomPrompt="1"/>
          </p:nvPr>
        </p:nvSpPr>
        <p:spPr>
          <a:xfrm>
            <a:off x="1011337" y="9212"/>
            <a:ext cx="2029967" cy="4850544"/>
          </a:xfrm>
          <a:custGeom>
            <a:avLst/>
            <a:gdLst>
              <a:gd name="connsiteX0" fmla="*/ 0 w 2029967"/>
              <a:gd name="connsiteY0" fmla="*/ 0 h 4850544"/>
              <a:gd name="connsiteX1" fmla="*/ 2029967 w 2029967"/>
              <a:gd name="connsiteY1" fmla="*/ 0 h 4850544"/>
              <a:gd name="connsiteX2" fmla="*/ 2029967 w 2029967"/>
              <a:gd name="connsiteY2" fmla="*/ 4850544 h 4850544"/>
              <a:gd name="connsiteX3" fmla="*/ 2025599 w 2029967"/>
              <a:gd name="connsiteY3" fmla="*/ 4850544 h 4850544"/>
              <a:gd name="connsiteX4" fmla="*/ 2 w 2029967"/>
              <a:gd name="connsiteY4" fmla="*/ 2824947 h 4850544"/>
              <a:gd name="connsiteX5" fmla="*/ 2 w 2029967"/>
              <a:gd name="connsiteY5" fmla="*/ 4850544 h 4850544"/>
              <a:gd name="connsiteX6" fmla="*/ 0 w 2029967"/>
              <a:gd name="connsiteY6" fmla="*/ 4850544 h 4850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29967" h="4850544">
                <a:moveTo>
                  <a:pt x="0" y="0"/>
                </a:moveTo>
                <a:lnTo>
                  <a:pt x="2029967" y="0"/>
                </a:lnTo>
                <a:lnTo>
                  <a:pt x="2029967" y="4850544"/>
                </a:lnTo>
                <a:lnTo>
                  <a:pt x="2025599" y="4850544"/>
                </a:lnTo>
                <a:lnTo>
                  <a:pt x="2" y="2824947"/>
                </a:lnTo>
                <a:lnTo>
                  <a:pt x="2" y="4850544"/>
                </a:lnTo>
                <a:lnTo>
                  <a:pt x="0" y="4850544"/>
                </a:lnTo>
                <a:close/>
              </a:path>
            </a:pathLst>
          </a:custGeom>
        </p:spPr>
        <p:txBody>
          <a:bodyPr wrap="square">
            <a:noAutofit/>
          </a:bodyPr>
          <a:lstStyle>
            <a:lvl1pPr marL="0" indent="0" algn="l">
              <a:buNone/>
              <a:defRPr sz="2000">
                <a:solidFill>
                  <a:schemeClr val="bg1"/>
                </a:solidFill>
              </a:defRPr>
            </a:lvl1pPr>
          </a:lstStyle>
          <a:p>
            <a:r>
              <a:rPr lang="en-US" dirty="0"/>
              <a:t>Click icon to insert picture</a:t>
            </a:r>
          </a:p>
        </p:txBody>
      </p:sp>
      <p:sp>
        <p:nvSpPr>
          <p:cNvPr id="34" name="Rectangle 33">
            <a:extLst>
              <a:ext uri="{FF2B5EF4-FFF2-40B4-BE49-F238E27FC236}">
                <a16:creationId xmlns:a16="http://schemas.microsoft.com/office/drawing/2014/main" id="{9CC28908-2548-441C-BE9D-8728E1FC84C0}"/>
              </a:ext>
              <a:ext uri="{C183D7F6-B498-43B3-948B-1728B52AA6E4}">
                <adec:decorative xmlns:adec="http://schemas.microsoft.com/office/drawing/2017/decorative" val="1"/>
              </a:ext>
            </a:extLst>
          </p:cNvPr>
          <p:cNvSpPr/>
          <p:nvPr userDrawn="1"/>
        </p:nvSpPr>
        <p:spPr>
          <a:xfrm>
            <a:off x="1011339" y="4863266"/>
            <a:ext cx="2029968" cy="20048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a:extLst>
              <a:ext uri="{FF2B5EF4-FFF2-40B4-BE49-F238E27FC236}">
                <a16:creationId xmlns:a16="http://schemas.microsoft.com/office/drawing/2014/main" id="{731DC170-FB16-45F8-B62C-DCAB2B9AC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11338" y="5865203"/>
            <a:ext cx="2019299" cy="999451"/>
          </a:xfrm>
          <a:prstGeom prst="rect">
            <a:avLst/>
          </a:prstGeom>
        </p:spPr>
      </p:pic>
      <p:sp>
        <p:nvSpPr>
          <p:cNvPr id="5" name="Content Placeholder 2">
            <a:extLst>
              <a:ext uri="{FF2B5EF4-FFF2-40B4-BE49-F238E27FC236}">
                <a16:creationId xmlns:a16="http://schemas.microsoft.com/office/drawing/2014/main" id="{ADE2E4A5-BFB0-8F89-C606-A1581EB9FC6E}"/>
              </a:ext>
            </a:extLst>
          </p:cNvPr>
          <p:cNvSpPr>
            <a:spLocks noGrp="1"/>
          </p:cNvSpPr>
          <p:nvPr>
            <p:ph sz="half" idx="16" hasCustomPrompt="1"/>
          </p:nvPr>
        </p:nvSpPr>
        <p:spPr>
          <a:xfrm>
            <a:off x="3803953" y="3259138"/>
            <a:ext cx="7615274" cy="2978150"/>
          </a:xfrm>
        </p:spPr>
        <p:txBody>
          <a:bodyPr>
            <a:normAutofit/>
          </a:bodyPr>
          <a:lstStyle>
            <a:lvl1pPr marL="285750" indent="-285750">
              <a:lnSpc>
                <a:spcPts val="2000"/>
              </a:lnSpc>
              <a:buFont typeface="Arial" panose="020B0604020202020204" pitchFamily="34" charset="0"/>
              <a:buChar char="•"/>
              <a:defRPr sz="1800">
                <a:solidFill>
                  <a:schemeClr val="tx2"/>
                </a:solidFill>
              </a:defRPr>
            </a:lvl1pPr>
            <a:lvl2pPr marL="685800">
              <a:lnSpc>
                <a:spcPts val="2000"/>
              </a:lnSpc>
              <a:defRPr sz="1800">
                <a:solidFill>
                  <a:schemeClr val="tx2"/>
                </a:solidFill>
              </a:defRPr>
            </a:lvl2pPr>
            <a:lvl3pPr marL="1143000">
              <a:lnSpc>
                <a:spcPts val="2000"/>
              </a:lnSpc>
              <a:defRPr sz="1800">
                <a:solidFill>
                  <a:schemeClr val="tx2"/>
                </a:solidFill>
              </a:defRPr>
            </a:lvl3pPr>
            <a:lvl4pPr marL="1600200">
              <a:lnSpc>
                <a:spcPts val="2000"/>
              </a:lnSpc>
              <a:defRPr sz="1800">
                <a:solidFill>
                  <a:schemeClr val="tx2"/>
                </a:solidFill>
              </a:defRPr>
            </a:lvl4pPr>
            <a:lvl5pPr marL="2057400">
              <a:lnSpc>
                <a:spcPts val="2000"/>
              </a:lnSpc>
              <a:defRPr sz="1800">
                <a:solidFill>
                  <a:schemeClr val="tx2"/>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803953" y="6353175"/>
            <a:ext cx="1097280" cy="365125"/>
          </a:xfrm>
        </p:spPr>
        <p:txBody>
          <a:bodyPr/>
          <a:lstStyle>
            <a:lvl1pPr>
              <a:defRPr>
                <a:solidFill>
                  <a:schemeClr val="bg1"/>
                </a:solidFill>
              </a:defRPr>
            </a:lvl1pPr>
          </a:lstStyle>
          <a:p>
            <a:r>
              <a:rPr lang="en-US"/>
              <a:t>12/11/2023</a:t>
            </a:r>
            <a:endParaRPr lang="en-US" dirty="0"/>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788630" y="6350000"/>
            <a:ext cx="2286000" cy="365125"/>
          </a:xfrm>
        </p:spPr>
        <p:txBody>
          <a:bodyPr/>
          <a:lstStyle>
            <a:lvl1pPr>
              <a:defRPr>
                <a:solidFill>
                  <a:schemeClr val="bg1"/>
                </a:solidFill>
              </a:defRPr>
            </a:lvl1pPr>
          </a:lstStyle>
          <a:p>
            <a:r>
              <a:rPr lang="en-US"/>
              <a:t>Presentation title</a:t>
            </a:r>
            <a:endParaRPr lang="en-US" dirty="0"/>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0962027"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grpSp>
        <p:nvGrpSpPr>
          <p:cNvPr id="9" name="Group 8">
            <a:extLst>
              <a:ext uri="{FF2B5EF4-FFF2-40B4-BE49-F238E27FC236}">
                <a16:creationId xmlns:a16="http://schemas.microsoft.com/office/drawing/2014/main" id="{378F81CD-65D4-6CA1-E2C2-34DF58B566B2}"/>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0" name="Rectangle 9">
              <a:extLst>
                <a:ext uri="{FF2B5EF4-FFF2-40B4-BE49-F238E27FC236}">
                  <a16:creationId xmlns:a16="http://schemas.microsoft.com/office/drawing/2014/main" id="{E419657A-6BE9-88F7-BE4C-6BF3C13F7E91}"/>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BBB2BB8E-26BE-8FBF-1C62-4F42858193C1}"/>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864BEFA-BF82-8BAF-1977-518DCAB0F3EC}"/>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14C6E7FC-E03B-5EE2-7126-8CC1FBCB9DC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14" name="Rectangle 13">
              <a:extLst>
                <a:ext uri="{FF2B5EF4-FFF2-40B4-BE49-F238E27FC236}">
                  <a16:creationId xmlns:a16="http://schemas.microsoft.com/office/drawing/2014/main" id="{659957EF-0F68-275E-1FFC-87388D717462}"/>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ECECEEA3-55C1-1632-4F14-7E57A802667B}"/>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6" name="Graphic 15">
              <a:extLst>
                <a:ext uri="{FF2B5EF4-FFF2-40B4-BE49-F238E27FC236}">
                  <a16:creationId xmlns:a16="http://schemas.microsoft.com/office/drawing/2014/main" id="{A6290E86-B21F-0C88-099F-07B046CA1D4B}"/>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380762"/>
              <a:ext cx="1828800" cy="914400"/>
            </a:xfrm>
            <a:prstGeom prst="rect">
              <a:avLst/>
            </a:prstGeom>
          </p:spPr>
        </p:pic>
      </p:grpSp>
      <p:sp>
        <p:nvSpPr>
          <p:cNvPr id="26" name="Rectangle 23">
            <a:extLst>
              <a:ext uri="{FF2B5EF4-FFF2-40B4-BE49-F238E27FC236}">
                <a16:creationId xmlns:a16="http://schemas.microsoft.com/office/drawing/2014/main" id="{E489F066-AA0F-D3C7-739B-15808100E736}"/>
              </a:ext>
              <a:ext uri="{C183D7F6-B498-43B3-948B-1728B52AA6E4}">
                <adec:decorative xmlns:adec="http://schemas.microsoft.com/office/drawing/2017/decorative" val="1"/>
              </a:ext>
            </a:extLst>
          </p:cNvPr>
          <p:cNvSpPr/>
          <p:nvPr userDrawn="1"/>
        </p:nvSpPr>
        <p:spPr>
          <a:xfrm>
            <a:off x="1011339" y="283415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762000" y="365125"/>
            <a:ext cx="10668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762000" y="1825625"/>
            <a:ext cx="10668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762000" y="6356350"/>
            <a:ext cx="28194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12/11/2023</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8194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700" r:id="rId1"/>
    <p:sldLayoutId id="2147483666" r:id="rId2"/>
    <p:sldLayoutId id="2147483704" r:id="rId3"/>
    <p:sldLayoutId id="2147483702" r:id="rId4"/>
    <p:sldLayoutId id="2147483678" r:id="rId5"/>
    <p:sldLayoutId id="2147483681" r:id="rId6"/>
    <p:sldLayoutId id="2147483696" r:id="rId7"/>
    <p:sldLayoutId id="2147483691" r:id="rId8"/>
    <p:sldLayoutId id="2147483677" r:id="rId9"/>
    <p:sldLayoutId id="2147483699" r:id="rId10"/>
    <p:sldLayoutId id="2147483685" r:id="rId11"/>
    <p:sldLayoutId id="2147483676" r:id="rId12"/>
    <p:sldLayoutId id="2147483649" r:id="rId13"/>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0"/>
        </a:spcBef>
        <a:spcAft>
          <a:spcPts val="12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0"/>
        </a:spcBef>
        <a:spcAft>
          <a:spcPts val="12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1856509" y="0"/>
            <a:ext cx="10335491" cy="5222139"/>
          </a:xfrm>
        </p:spPr>
        <p:txBody>
          <a:bodyPr>
            <a:normAutofit/>
          </a:bodyPr>
          <a:lstStyle/>
          <a:p>
            <a:r>
              <a:rPr lang="en-US" sz="8800" dirty="0" err="1">
                <a:solidFill>
                  <a:schemeClr val="accent4"/>
                </a:solidFill>
              </a:rPr>
              <a:t>Safecommute</a:t>
            </a:r>
            <a:br>
              <a:rPr lang="en-US" dirty="0"/>
            </a:br>
            <a:r>
              <a:rPr lang="en-US" dirty="0"/>
              <a:t>	TEAM</a:t>
            </a:r>
            <a:br>
              <a:rPr lang="en-US" dirty="0"/>
            </a:br>
            <a:r>
              <a:rPr lang="en-US" dirty="0"/>
              <a:t>		Code Commuters</a:t>
            </a:r>
            <a:br>
              <a:rPr lang="en-US" dirty="0"/>
            </a:br>
            <a:r>
              <a:rPr lang="en-US" dirty="0"/>
              <a:t>			</a:t>
            </a:r>
            <a:r>
              <a:rPr lang="en-US" sz="4000" dirty="0">
                <a:solidFill>
                  <a:schemeClr val="tx1"/>
                </a:solidFill>
              </a:rPr>
              <a:t>Devcon Hackthon</a:t>
            </a:r>
            <a:br>
              <a:rPr lang="en-US" sz="4000" dirty="0">
                <a:solidFill>
                  <a:schemeClr val="tx1"/>
                </a:solidFill>
              </a:rPr>
            </a:br>
            <a:r>
              <a:rPr lang="en-US" sz="4000" dirty="0">
                <a:solidFill>
                  <a:schemeClr val="tx1"/>
                </a:solidFill>
              </a:rPr>
              <a:t>				March 1, 2025</a:t>
            </a:r>
            <a:endParaRPr lang="en-US" dirty="0">
              <a:solidFill>
                <a:schemeClr val="tx1"/>
              </a:solidFill>
            </a:endParaRPr>
          </a:p>
        </p:txBody>
      </p:sp>
      <p:pic>
        <p:nvPicPr>
          <p:cNvPr id="1026" name="Picture 2" descr="Edmonton Unlimited - Pride Edmonton">
            <a:extLst>
              <a:ext uri="{FF2B5EF4-FFF2-40B4-BE49-F238E27FC236}">
                <a16:creationId xmlns:a16="http://schemas.microsoft.com/office/drawing/2014/main" id="{7BC10F98-EB04-793B-F955-F017EAF407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4673401"/>
            <a:ext cx="3013364" cy="301336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31B4AF3-4972-F7DC-D51E-980E2441E4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4108" y="5701111"/>
            <a:ext cx="1358862" cy="9579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ost an event — EDMONTON STARTUP WEEK">
            <a:extLst>
              <a:ext uri="{FF2B5EF4-FFF2-40B4-BE49-F238E27FC236}">
                <a16:creationId xmlns:a16="http://schemas.microsoft.com/office/drawing/2014/main" id="{4F15165B-B8D1-71CE-B6DC-4589BE6D90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855"/>
          <a:stretch/>
        </p:blipFill>
        <p:spPr bwMode="auto">
          <a:xfrm>
            <a:off x="10181230" y="4081760"/>
            <a:ext cx="2142388" cy="1459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6ED4D-890E-A267-C2FE-E2D65D3660B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59AA5E1A-EAFC-EF4C-ECD5-F6DC2870C0FA}"/>
              </a:ext>
            </a:extLst>
          </p:cNvPr>
          <p:cNvSpPr>
            <a:spLocks noGrp="1"/>
          </p:cNvSpPr>
          <p:nvPr>
            <p:ph type="title"/>
          </p:nvPr>
        </p:nvSpPr>
        <p:spPr>
          <a:xfrm>
            <a:off x="1552575" y="387125"/>
            <a:ext cx="9866540" cy="1358140"/>
          </a:xfrm>
        </p:spPr>
        <p:txBody>
          <a:bodyPr>
            <a:normAutofit fontScale="90000"/>
          </a:bodyPr>
          <a:lstStyle/>
          <a:p>
            <a:r>
              <a:rPr lang="en-US" sz="4800" dirty="0"/>
              <a:t>SAFECOMMUTE: Cost Analysis</a:t>
            </a:r>
          </a:p>
        </p:txBody>
      </p:sp>
      <p:sp>
        <p:nvSpPr>
          <p:cNvPr id="7" name="Text Placeholder 6">
            <a:extLst>
              <a:ext uri="{FF2B5EF4-FFF2-40B4-BE49-F238E27FC236}">
                <a16:creationId xmlns:a16="http://schemas.microsoft.com/office/drawing/2014/main" id="{F79386C2-702B-629E-DCD7-10F76BB9918C}"/>
              </a:ext>
            </a:extLst>
          </p:cNvPr>
          <p:cNvSpPr>
            <a:spLocks noGrp="1"/>
          </p:cNvSpPr>
          <p:nvPr>
            <p:ph sz="half" idx="15"/>
          </p:nvPr>
        </p:nvSpPr>
        <p:spPr>
          <a:xfrm>
            <a:off x="1552575" y="2363606"/>
            <a:ext cx="8601359" cy="2130788"/>
          </a:xfrm>
        </p:spPr>
        <p:txBody>
          <a:bodyPr>
            <a:normAutofit/>
          </a:bodyPr>
          <a:lstStyle/>
          <a:p>
            <a:pPr>
              <a:lnSpc>
                <a:spcPct val="150000"/>
              </a:lnSpc>
            </a:pPr>
            <a:r>
              <a:rPr lang="en-US" sz="3200" b="1" dirty="0"/>
              <a:t>Monthly Operational Costs</a:t>
            </a:r>
            <a:r>
              <a:rPr lang="en-US" sz="3200" dirty="0"/>
              <a:t>: $53,000</a:t>
            </a:r>
          </a:p>
          <a:p>
            <a:pPr>
              <a:lnSpc>
                <a:spcPct val="150000"/>
              </a:lnSpc>
            </a:pPr>
            <a:r>
              <a:rPr lang="en-US" sz="3200" b="1" dirty="0"/>
              <a:t>One-Time Setup Costs</a:t>
            </a:r>
            <a:r>
              <a:rPr lang="en-US" sz="3200" dirty="0"/>
              <a:t>: $30,000</a:t>
            </a:r>
          </a:p>
        </p:txBody>
      </p:sp>
      <p:sp>
        <p:nvSpPr>
          <p:cNvPr id="13" name="Slide Number Placeholder 12">
            <a:extLst>
              <a:ext uri="{FF2B5EF4-FFF2-40B4-BE49-F238E27FC236}">
                <a16:creationId xmlns:a16="http://schemas.microsoft.com/office/drawing/2014/main" id="{DAA04ED9-659A-B911-415A-8B9CFF4B20B4}"/>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662178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188307" y="2581200"/>
            <a:ext cx="5528217" cy="1573698"/>
          </a:xfrm>
        </p:spPr>
        <p:txBody>
          <a:bodyPr>
            <a:normAutofit/>
          </a:bodyPr>
          <a:lstStyle/>
          <a:p>
            <a:r>
              <a:rPr lang="en-US" sz="6000" dirty="0">
                <a:solidFill>
                  <a:schemeClr val="accent5"/>
                </a:solidFill>
              </a:rPr>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4989430" y="4150114"/>
            <a:ext cx="5528217" cy="2029969"/>
          </a:xfrm>
        </p:spPr>
        <p:txBody>
          <a:bodyPr bIns="0">
            <a:normAutofit/>
          </a:bodyPr>
          <a:lstStyle/>
          <a:p>
            <a:r>
              <a:rPr lang="en-US" sz="3200" dirty="0"/>
              <a:t>Questions?</a:t>
            </a:r>
          </a:p>
        </p:txBody>
      </p:sp>
      <p:pic>
        <p:nvPicPr>
          <p:cNvPr id="4" name="Picture 2" descr="Edmonton Unlimited - Pride Edmonton">
            <a:extLst>
              <a:ext uri="{FF2B5EF4-FFF2-40B4-BE49-F238E27FC236}">
                <a16:creationId xmlns:a16="http://schemas.microsoft.com/office/drawing/2014/main" id="{21E5B84A-A1A1-8D5B-1FD1-A7BCBA594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4673401"/>
            <a:ext cx="3013364" cy="30133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9D0212EE-A2BD-B493-07C8-438987CC7E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4108" y="5701111"/>
            <a:ext cx="1358862" cy="957944"/>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ost an event — EDMONTON STARTUP WEEK">
            <a:extLst>
              <a:ext uri="{FF2B5EF4-FFF2-40B4-BE49-F238E27FC236}">
                <a16:creationId xmlns:a16="http://schemas.microsoft.com/office/drawing/2014/main" id="{BD22CA5C-2B74-3509-09AF-9D65BD3160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855"/>
          <a:stretch/>
        </p:blipFill>
        <p:spPr bwMode="auto">
          <a:xfrm>
            <a:off x="8915400" y="2840794"/>
            <a:ext cx="3544762" cy="2415587"/>
          </a:xfrm>
          <a:prstGeom prst="rect">
            <a:avLst/>
          </a:prstGeom>
          <a:noFill/>
          <a:extLst>
            <a:ext uri="{909E8E84-426E-40DD-AFC4-6F175D3DCCD1}">
              <a14:hiddenFill xmlns:a14="http://schemas.microsoft.com/office/drawing/2010/main">
                <a:solidFill>
                  <a:srgbClr val="FFFFFF"/>
                </a:solidFill>
              </a14:hiddenFill>
            </a:ext>
          </a:extLst>
        </p:spPr>
      </p:pic>
      <p:sp>
        <p:nvSpPr>
          <p:cNvPr id="6" name="Title 22">
            <a:extLst>
              <a:ext uri="{FF2B5EF4-FFF2-40B4-BE49-F238E27FC236}">
                <a16:creationId xmlns:a16="http://schemas.microsoft.com/office/drawing/2014/main" id="{29968180-F93D-34AD-F763-64066CB7D190}"/>
              </a:ext>
            </a:extLst>
          </p:cNvPr>
          <p:cNvSpPr txBox="1">
            <a:spLocks/>
          </p:cNvSpPr>
          <p:nvPr/>
        </p:nvSpPr>
        <p:spPr>
          <a:xfrm>
            <a:off x="1632703" y="237854"/>
            <a:ext cx="10639425" cy="283928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b="1" kern="1200" cap="all" baseline="0">
                <a:solidFill>
                  <a:schemeClr val="tx2"/>
                </a:solidFill>
                <a:latin typeface="+mj-lt"/>
                <a:ea typeface="+mj-ea"/>
                <a:cs typeface="+mj-cs"/>
              </a:defRPr>
            </a:lvl1pPr>
          </a:lstStyle>
          <a:p>
            <a:r>
              <a:rPr lang="en-US" sz="6000" dirty="0"/>
              <a:t>Join Us in Creating </a:t>
            </a:r>
          </a:p>
          <a:p>
            <a:r>
              <a:rPr lang="en-US" sz="6000" dirty="0"/>
              <a:t>	A Safe Transit 				  		Environment</a:t>
            </a: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4588518" y="544286"/>
            <a:ext cx="6594768" cy="765900"/>
          </a:xfrm>
        </p:spPr>
        <p:txBody>
          <a:bodyPr>
            <a:normAutofit/>
          </a:bodyPr>
          <a:lstStyle/>
          <a:p>
            <a:r>
              <a:rPr lang="en-US" sz="4000" dirty="0"/>
              <a:t>Real World Issue:</a:t>
            </a:r>
          </a:p>
        </p:txBody>
      </p:sp>
      <p:pic>
        <p:nvPicPr>
          <p:cNvPr id="13" name="Picture Placeholder 12" descr="Low angle view of tall buildings">
            <a:extLst>
              <a:ext uri="{FF2B5EF4-FFF2-40B4-BE49-F238E27FC236}">
                <a16:creationId xmlns:a16="http://schemas.microsoft.com/office/drawing/2014/main" id="{1DFE730E-30E7-DA99-A3EE-ACB889D161E9}"/>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5F855448-57DF-E468-AF41-00CAAC2D7C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752FDA21-768F-9929-E6D6-D78CD4F8EA24}"/>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descr="A white page with black text&#10;&#10;AI-generated content may be incorrect.">
            <a:extLst>
              <a:ext uri="{FF2B5EF4-FFF2-40B4-BE49-F238E27FC236}">
                <a16:creationId xmlns:a16="http://schemas.microsoft.com/office/drawing/2014/main" id="{6A1E0DEA-668E-1EE3-8253-7EA5D14067F2}"/>
              </a:ext>
            </a:extLst>
          </p:cNvPr>
          <p:cNvPicPr>
            <a:picLocks noChangeAspect="1"/>
          </p:cNvPicPr>
          <p:nvPr/>
        </p:nvPicPr>
        <p:blipFill>
          <a:blip r:embed="rId4"/>
          <a:stretch>
            <a:fillRect/>
          </a:stretch>
        </p:blipFill>
        <p:spPr>
          <a:xfrm>
            <a:off x="4588518" y="1678599"/>
            <a:ext cx="5092227" cy="2475876"/>
          </a:xfrm>
          <a:prstGeom prst="rect">
            <a:avLst/>
          </a:prstGeom>
        </p:spPr>
      </p:pic>
      <p:pic>
        <p:nvPicPr>
          <p:cNvPr id="8" name="Picture 7" descr="A close-up of black text&#10;&#10;AI-generated content may be incorrect.">
            <a:extLst>
              <a:ext uri="{FF2B5EF4-FFF2-40B4-BE49-F238E27FC236}">
                <a16:creationId xmlns:a16="http://schemas.microsoft.com/office/drawing/2014/main" id="{3990CEB7-2BBA-D5A5-6669-A7B4023F459E}"/>
              </a:ext>
            </a:extLst>
          </p:cNvPr>
          <p:cNvPicPr>
            <a:picLocks noChangeAspect="1"/>
          </p:cNvPicPr>
          <p:nvPr/>
        </p:nvPicPr>
        <p:blipFill>
          <a:blip r:embed="rId5"/>
          <a:stretch>
            <a:fillRect/>
          </a:stretch>
        </p:blipFill>
        <p:spPr>
          <a:xfrm>
            <a:off x="4588518" y="4522888"/>
            <a:ext cx="6985000" cy="2082800"/>
          </a:xfrm>
          <a:prstGeom prst="rect">
            <a:avLst/>
          </a:prstGeom>
        </p:spPr>
      </p:pic>
    </p:spTree>
    <p:extLst>
      <p:ext uri="{BB962C8B-B14F-4D97-AF65-F5344CB8AC3E}">
        <p14:creationId xmlns:p14="http://schemas.microsoft.com/office/powerpoint/2010/main" val="1329539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1072BA-27C3-410D-F952-4A89AD3F5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C09B3-324F-95C5-41CA-336516094C09}"/>
              </a:ext>
            </a:extLst>
          </p:cNvPr>
          <p:cNvSpPr>
            <a:spLocks noGrp="1"/>
          </p:cNvSpPr>
          <p:nvPr>
            <p:ph type="ctrTitle"/>
          </p:nvPr>
        </p:nvSpPr>
        <p:spPr>
          <a:xfrm>
            <a:off x="4833694" y="544285"/>
            <a:ext cx="6594768" cy="1838697"/>
          </a:xfrm>
        </p:spPr>
        <p:txBody>
          <a:bodyPr>
            <a:normAutofit/>
          </a:bodyPr>
          <a:lstStyle/>
          <a:p>
            <a:r>
              <a:rPr lang="en-US" sz="4000" dirty="0"/>
              <a:t>Improving Public Transit Safety:</a:t>
            </a:r>
          </a:p>
        </p:txBody>
      </p:sp>
      <p:sp>
        <p:nvSpPr>
          <p:cNvPr id="3" name="Subtitle 2">
            <a:extLst>
              <a:ext uri="{FF2B5EF4-FFF2-40B4-BE49-F238E27FC236}">
                <a16:creationId xmlns:a16="http://schemas.microsoft.com/office/drawing/2014/main" id="{DB0D64BD-D269-180F-2E8F-F1A8E28997BB}"/>
              </a:ext>
            </a:extLst>
          </p:cNvPr>
          <p:cNvSpPr>
            <a:spLocks noGrp="1"/>
          </p:cNvSpPr>
          <p:nvPr>
            <p:ph type="subTitle" idx="1"/>
          </p:nvPr>
        </p:nvSpPr>
        <p:spPr>
          <a:xfrm>
            <a:off x="4833694" y="2493818"/>
            <a:ext cx="6594768" cy="4197927"/>
          </a:xfrm>
        </p:spPr>
        <p:txBody>
          <a:bodyPr>
            <a:normAutofit/>
          </a:bodyPr>
          <a:lstStyle/>
          <a:p>
            <a:pPr marL="342900" indent="-342900">
              <a:buFontTx/>
              <a:buChar char="-"/>
            </a:pPr>
            <a:r>
              <a:rPr lang="en-CA" dirty="0"/>
              <a:t>Increasing safety concerns among riders.</a:t>
            </a:r>
          </a:p>
          <a:p>
            <a:pPr marL="342900" indent="-342900">
              <a:buFontTx/>
              <a:buChar char="-"/>
            </a:pPr>
            <a:r>
              <a:rPr lang="en-CA" dirty="0"/>
              <a:t>Low reporting rates for incidents or suspicious activities.</a:t>
            </a:r>
          </a:p>
          <a:p>
            <a:pPr marL="342900" indent="-342900">
              <a:buFontTx/>
              <a:buChar char="-"/>
            </a:pPr>
            <a:r>
              <a:rPr lang="en-CA" dirty="0"/>
              <a:t>Delayed response times from authorities.</a:t>
            </a:r>
          </a:p>
          <a:p>
            <a:endParaRPr lang="en-US" dirty="0"/>
          </a:p>
        </p:txBody>
      </p:sp>
      <p:pic>
        <p:nvPicPr>
          <p:cNvPr id="13" name="Picture Placeholder 12" descr="Low angle view of tall buildings">
            <a:extLst>
              <a:ext uri="{FF2B5EF4-FFF2-40B4-BE49-F238E27FC236}">
                <a16:creationId xmlns:a16="http://schemas.microsoft.com/office/drawing/2014/main" id="{3642051A-B02B-BFC3-23C4-19F9E7F2D160}"/>
              </a:ext>
            </a:extLst>
          </p:cNvPr>
          <p:cNvPicPr>
            <a:picLocks noGrp="1" noChangeAspect="1"/>
          </p:cNvPicPr>
          <p:nvPr>
            <p:ph type="pic" sz="quarter" idx="13"/>
          </p:nvPr>
        </p:nvPicPr>
        <p:blipFill>
          <a:blip r:embed="rId3"/>
          <a:srcRect l="43" r="43"/>
          <a:stretch/>
        </p:blipFill>
        <p:spPr>
          <a:xfrm>
            <a:off x="0" y="-1"/>
            <a:ext cx="4076118" cy="6096678"/>
          </a:xfrm>
        </p:spPr>
      </p:pic>
      <p:sp>
        <p:nvSpPr>
          <p:cNvPr id="44" name="Oval 43">
            <a:extLst>
              <a:ext uri="{FF2B5EF4-FFF2-40B4-BE49-F238E27FC236}">
                <a16:creationId xmlns:a16="http://schemas.microsoft.com/office/drawing/2014/main" id="{8CD262EC-03E0-7C46-F60A-253229F60E74}"/>
              </a:ext>
              <a:ext uri="{C183D7F6-B498-43B3-948B-1728B52AA6E4}">
                <adec:decorative xmlns:adec="http://schemas.microsoft.com/office/drawing/2017/decorative" val="1"/>
              </a:ext>
            </a:extLst>
          </p:cNvPr>
          <p:cNvSpPr/>
          <p:nvPr/>
        </p:nvSpPr>
        <p:spPr>
          <a:xfrm>
            <a:off x="3903349" y="5895479"/>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Connector 42">
            <a:extLst>
              <a:ext uri="{FF2B5EF4-FFF2-40B4-BE49-F238E27FC236}">
                <a16:creationId xmlns:a16="http://schemas.microsoft.com/office/drawing/2014/main" id="{A02D9A73-4969-0120-2868-F05B191CE357}"/>
              </a:ext>
              <a:ext uri="{C183D7F6-B498-43B3-948B-1728B52AA6E4}">
                <adec:decorative xmlns:adec="http://schemas.microsoft.com/office/drawing/2017/decorative" val="1"/>
              </a:ext>
            </a:extLst>
          </p:cNvPr>
          <p:cNvCxnSpPr>
            <a:cxnSpLocks/>
          </p:cNvCxnSpPr>
          <p:nvPr/>
        </p:nvCxnSpPr>
        <p:spPr>
          <a:xfrm>
            <a:off x="-97971" y="1909602"/>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53D304B-6C41-2B5E-B26E-2C59FAED0DB9}"/>
              </a:ext>
            </a:extLst>
          </p:cNvPr>
          <p:cNvSpPr txBox="1"/>
          <p:nvPr/>
        </p:nvSpPr>
        <p:spPr>
          <a:xfrm>
            <a:off x="4935244" y="6414746"/>
            <a:ext cx="6594767" cy="553998"/>
          </a:xfrm>
          <a:prstGeom prst="rect">
            <a:avLst/>
          </a:prstGeom>
          <a:noFill/>
        </p:spPr>
        <p:txBody>
          <a:bodyPr wrap="square" rtlCol="0">
            <a:spAutoFit/>
          </a:bodyPr>
          <a:lstStyle/>
          <a:p>
            <a:r>
              <a:rPr lang="en-US" sz="1200" dirty="0"/>
              <a:t>https://</a:t>
            </a:r>
            <a:r>
              <a:rPr lang="en-US" sz="1200" dirty="0" err="1"/>
              <a:t>edmonton.citynews.ca</a:t>
            </a:r>
            <a:r>
              <a:rPr lang="en-US" sz="1200" dirty="0"/>
              <a:t>/2024/09/26/</a:t>
            </a:r>
            <a:r>
              <a:rPr lang="en-US" sz="1200" dirty="0" err="1"/>
              <a:t>edmonton</a:t>
            </a:r>
            <a:r>
              <a:rPr lang="en-US" sz="1200" dirty="0"/>
              <a:t>-safety-public-transit-poll/</a:t>
            </a:r>
          </a:p>
          <a:p>
            <a:endParaRPr lang="en-US" dirty="0"/>
          </a:p>
        </p:txBody>
      </p:sp>
    </p:spTree>
    <p:extLst>
      <p:ext uri="{BB962C8B-B14F-4D97-AF65-F5344CB8AC3E}">
        <p14:creationId xmlns:p14="http://schemas.microsoft.com/office/powerpoint/2010/main" val="139581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4516582" y="0"/>
            <a:ext cx="7675418" cy="6197642"/>
          </a:xfrm>
        </p:spPr>
        <p:txBody>
          <a:bodyPr>
            <a:normAutofit/>
          </a:bodyPr>
          <a:lstStyle/>
          <a:p>
            <a:br>
              <a:rPr lang="en-US" dirty="0"/>
            </a:br>
            <a:r>
              <a:rPr lang="en-US" sz="7200" dirty="0" err="1"/>
              <a:t>SafeCommute</a:t>
            </a:r>
            <a:br>
              <a:rPr lang="en-US" sz="7200" dirty="0"/>
            </a:br>
            <a:r>
              <a:rPr lang="en-CA" sz="3600" dirty="0"/>
              <a:t>AI-Powered Threat Detection for Transit Safety</a:t>
            </a:r>
            <a:endParaRPr lang="en-US" sz="3600" dirty="0"/>
          </a:p>
        </p:txBody>
      </p:sp>
      <p:pic>
        <p:nvPicPr>
          <p:cNvPr id="34" name="Picture Placeholder 33" descr="Aerial view of a neon highway intersection">
            <a:extLst>
              <a:ext uri="{FF2B5EF4-FFF2-40B4-BE49-F238E27FC236}">
                <a16:creationId xmlns:a16="http://schemas.microsoft.com/office/drawing/2014/main" id="{9289CE93-EC50-55DB-CFE0-1266AEC87B19}"/>
              </a:ext>
            </a:extLst>
          </p:cNvPr>
          <p:cNvPicPr>
            <a:picLocks noGrp="1" noChangeAspect="1"/>
          </p:cNvPicPr>
          <p:nvPr>
            <p:ph type="pic" sz="quarter" idx="13"/>
          </p:nvPr>
        </p:nvPicPr>
        <p:blipFill>
          <a:blip r:embed="rId3"/>
          <a:srcRect l="24936" r="24936"/>
          <a:stretch/>
        </p:blipFill>
        <p:spPr>
          <a:xfrm rot="10800000">
            <a:off x="1" y="761322"/>
            <a:ext cx="4076118" cy="6096678"/>
          </a:xfrm>
        </p:spPr>
      </p:pic>
      <p:sp>
        <p:nvSpPr>
          <p:cNvPr id="31" name="Oval 30">
            <a:extLst>
              <a:ext uri="{FF2B5EF4-FFF2-40B4-BE49-F238E27FC236}">
                <a16:creationId xmlns:a16="http://schemas.microsoft.com/office/drawing/2014/main" id="{F466A906-2869-BB36-138E-D45F62E92210}"/>
              </a:ext>
              <a:ext uri="{C183D7F6-B498-43B3-948B-1728B52AA6E4}">
                <adec:decorative xmlns:adec="http://schemas.microsoft.com/office/drawing/2017/decorative" val="1"/>
              </a:ext>
            </a:extLst>
          </p:cNvPr>
          <p:cNvSpPr/>
          <p:nvPr/>
        </p:nvSpPr>
        <p:spPr>
          <a:xfrm>
            <a:off x="3903349" y="4646277"/>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Connector 31">
            <a:extLst>
              <a:ext uri="{FF2B5EF4-FFF2-40B4-BE49-F238E27FC236}">
                <a16:creationId xmlns:a16="http://schemas.microsoft.com/office/drawing/2014/main" id="{06186C3A-548E-AD87-3029-964123530768}"/>
              </a:ext>
              <a:ext uri="{C183D7F6-B498-43B3-948B-1728B52AA6E4}">
                <adec:decorative xmlns:adec="http://schemas.microsoft.com/office/drawing/2017/decorative" val="1"/>
              </a:ext>
            </a:extLst>
          </p:cNvPr>
          <p:cNvCxnSpPr>
            <a:cxnSpLocks/>
          </p:cNvCxnSpPr>
          <p:nvPr/>
        </p:nvCxnSpPr>
        <p:spPr>
          <a:xfrm>
            <a:off x="-97971" y="660400"/>
            <a:ext cx="4160955" cy="4149155"/>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8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A005-9A5B-21B7-4F68-289AA3EE81C4}"/>
              </a:ext>
            </a:extLst>
          </p:cNvPr>
          <p:cNvSpPr>
            <a:spLocks noGrp="1"/>
          </p:cNvSpPr>
          <p:nvPr>
            <p:ph type="title"/>
          </p:nvPr>
        </p:nvSpPr>
        <p:spPr>
          <a:xfrm>
            <a:off x="438547" y="397349"/>
            <a:ext cx="9389288" cy="1362456"/>
          </a:xfrm>
        </p:spPr>
        <p:txBody>
          <a:bodyPr/>
          <a:lstStyle/>
          <a:p>
            <a:r>
              <a:rPr lang="en-US" dirty="0"/>
              <a:t>The Team:</a:t>
            </a:r>
          </a:p>
        </p:txBody>
      </p:sp>
      <p:sp>
        <p:nvSpPr>
          <p:cNvPr id="3" name="Slide Number Placeholder 2">
            <a:extLst>
              <a:ext uri="{FF2B5EF4-FFF2-40B4-BE49-F238E27FC236}">
                <a16:creationId xmlns:a16="http://schemas.microsoft.com/office/drawing/2014/main" id="{0AE46F15-1FD4-B14E-A7B6-D18C2E0CB0E8}"/>
              </a:ext>
            </a:extLst>
          </p:cNvPr>
          <p:cNvSpPr>
            <a:spLocks noGrp="1"/>
          </p:cNvSpPr>
          <p:nvPr>
            <p:ph type="sldNum" sz="quarter" idx="12"/>
          </p:nvPr>
        </p:nvSpPr>
        <p:spPr/>
        <p:txBody>
          <a:bodyPr/>
          <a:lstStyle/>
          <a:p>
            <a:fld id="{B5CEABB6-07DC-46E8-9B57-56EC44A396E5}" type="slidenum">
              <a:rPr lang="en-US" smtClean="0"/>
              <a:pPr/>
              <a:t>5</a:t>
            </a:fld>
            <a:endParaRPr lang="en-US" dirty="0"/>
          </a:p>
        </p:txBody>
      </p:sp>
      <p:sp>
        <p:nvSpPr>
          <p:cNvPr id="4" name="Content Placeholder 3">
            <a:extLst>
              <a:ext uri="{FF2B5EF4-FFF2-40B4-BE49-F238E27FC236}">
                <a16:creationId xmlns:a16="http://schemas.microsoft.com/office/drawing/2014/main" id="{634497D1-5657-14AD-4799-DE0D3F6EA5A4}"/>
              </a:ext>
            </a:extLst>
          </p:cNvPr>
          <p:cNvSpPr>
            <a:spLocks noGrp="1"/>
          </p:cNvSpPr>
          <p:nvPr>
            <p:ph sz="half" idx="14"/>
          </p:nvPr>
        </p:nvSpPr>
        <p:spPr>
          <a:xfrm>
            <a:off x="638041" y="5689673"/>
            <a:ext cx="1666666" cy="666677"/>
          </a:xfrm>
        </p:spPr>
        <p:txBody>
          <a:bodyPr/>
          <a:lstStyle/>
          <a:p>
            <a:pPr algn="ctr"/>
            <a:r>
              <a:rPr lang="en-US" dirty="0"/>
              <a:t>Manav Joshi</a:t>
            </a:r>
          </a:p>
        </p:txBody>
      </p:sp>
      <p:sp>
        <p:nvSpPr>
          <p:cNvPr id="6" name="Content Placeholder 3">
            <a:extLst>
              <a:ext uri="{FF2B5EF4-FFF2-40B4-BE49-F238E27FC236}">
                <a16:creationId xmlns:a16="http://schemas.microsoft.com/office/drawing/2014/main" id="{D4839648-5361-F203-92AB-948B1A0C5E1B}"/>
              </a:ext>
            </a:extLst>
          </p:cNvPr>
          <p:cNvSpPr txBox="1">
            <a:spLocks/>
          </p:cNvSpPr>
          <p:nvPr/>
        </p:nvSpPr>
        <p:spPr>
          <a:xfrm>
            <a:off x="2300254" y="3104773"/>
            <a:ext cx="1666666" cy="666677"/>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JP Cooper</a:t>
            </a:r>
          </a:p>
        </p:txBody>
      </p:sp>
      <p:sp>
        <p:nvSpPr>
          <p:cNvPr id="7" name="Content Placeholder 3">
            <a:extLst>
              <a:ext uri="{FF2B5EF4-FFF2-40B4-BE49-F238E27FC236}">
                <a16:creationId xmlns:a16="http://schemas.microsoft.com/office/drawing/2014/main" id="{E52C7618-EEB2-9466-E6DC-113825CB9181}"/>
              </a:ext>
            </a:extLst>
          </p:cNvPr>
          <p:cNvSpPr txBox="1">
            <a:spLocks/>
          </p:cNvSpPr>
          <p:nvPr/>
        </p:nvSpPr>
        <p:spPr>
          <a:xfrm>
            <a:off x="3798009" y="5662715"/>
            <a:ext cx="1666666" cy="666677"/>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err="1"/>
              <a:t>Rishit</a:t>
            </a:r>
            <a:r>
              <a:rPr lang="en-US" dirty="0"/>
              <a:t> </a:t>
            </a:r>
            <a:r>
              <a:rPr lang="en-US" dirty="0" err="1"/>
              <a:t>Gajjar</a:t>
            </a:r>
            <a:r>
              <a:rPr lang="en-US" dirty="0"/>
              <a:t> </a:t>
            </a:r>
          </a:p>
        </p:txBody>
      </p:sp>
      <p:sp>
        <p:nvSpPr>
          <p:cNvPr id="9" name="Content Placeholder 3">
            <a:extLst>
              <a:ext uri="{FF2B5EF4-FFF2-40B4-BE49-F238E27FC236}">
                <a16:creationId xmlns:a16="http://schemas.microsoft.com/office/drawing/2014/main" id="{E20C81B4-8723-BC0C-8F92-81C149E96A58}"/>
              </a:ext>
            </a:extLst>
          </p:cNvPr>
          <p:cNvSpPr txBox="1">
            <a:spLocks/>
          </p:cNvSpPr>
          <p:nvPr/>
        </p:nvSpPr>
        <p:spPr>
          <a:xfrm>
            <a:off x="5661170" y="3095661"/>
            <a:ext cx="1666666" cy="666677"/>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Oliver Chen</a:t>
            </a:r>
          </a:p>
        </p:txBody>
      </p:sp>
      <p:sp>
        <p:nvSpPr>
          <p:cNvPr id="11" name="Content Placeholder 3">
            <a:extLst>
              <a:ext uri="{FF2B5EF4-FFF2-40B4-BE49-F238E27FC236}">
                <a16:creationId xmlns:a16="http://schemas.microsoft.com/office/drawing/2014/main" id="{AB545278-0F80-7862-3446-5DC25FB2FF4D}"/>
              </a:ext>
            </a:extLst>
          </p:cNvPr>
          <p:cNvSpPr txBox="1">
            <a:spLocks/>
          </p:cNvSpPr>
          <p:nvPr/>
        </p:nvSpPr>
        <p:spPr>
          <a:xfrm>
            <a:off x="7467157" y="5668164"/>
            <a:ext cx="1666666" cy="666677"/>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Robert Lu</a:t>
            </a:r>
          </a:p>
        </p:txBody>
      </p:sp>
      <p:sp>
        <p:nvSpPr>
          <p:cNvPr id="12" name="Content Placeholder 3">
            <a:extLst>
              <a:ext uri="{FF2B5EF4-FFF2-40B4-BE49-F238E27FC236}">
                <a16:creationId xmlns:a16="http://schemas.microsoft.com/office/drawing/2014/main" id="{AF349A6E-93B4-F1D6-64D1-0C41FD2CC37B}"/>
              </a:ext>
            </a:extLst>
          </p:cNvPr>
          <p:cNvSpPr txBox="1">
            <a:spLocks/>
          </p:cNvSpPr>
          <p:nvPr/>
        </p:nvSpPr>
        <p:spPr>
          <a:xfrm>
            <a:off x="9359435" y="3089486"/>
            <a:ext cx="1666666" cy="666677"/>
          </a:xfrm>
          <a:prstGeom prst="rect">
            <a:avLst/>
          </a:prstGeom>
        </p:spPr>
        <p:txBody>
          <a:bodyPr vert="horz" lIns="91440" tIns="45720" rIns="91440" bIns="45720" rtlCol="0">
            <a:normAutofit/>
          </a:bodyPr>
          <a:lstStyle>
            <a:lvl1pPr marL="0" indent="0" algn="l" defTabSz="914400" rtl="0" eaLnBrk="1" latinLnBrk="0" hangingPunct="1">
              <a:lnSpc>
                <a:spcPts val="2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4572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3pPr>
            <a:lvl4pPr marL="13716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4pPr>
            <a:lvl5pPr marL="1828800" indent="-228600" algn="l" defTabSz="914400" rtl="0" eaLnBrk="1" latinLnBrk="0" hangingPunct="1">
              <a:lnSpc>
                <a:spcPts val="2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William Ma</a:t>
            </a:r>
          </a:p>
        </p:txBody>
      </p:sp>
      <p:pic>
        <p:nvPicPr>
          <p:cNvPr id="14" name="Picture 13" descr="A person wearing glasses smiling&#10;&#10;AI-generated content may be incorrect.">
            <a:extLst>
              <a:ext uri="{FF2B5EF4-FFF2-40B4-BE49-F238E27FC236}">
                <a16:creationId xmlns:a16="http://schemas.microsoft.com/office/drawing/2014/main" id="{34D110D4-07EB-A433-B256-D0E4DE3D6E5D}"/>
              </a:ext>
            </a:extLst>
          </p:cNvPr>
          <p:cNvPicPr>
            <a:picLocks noChangeAspect="1"/>
          </p:cNvPicPr>
          <p:nvPr/>
        </p:nvPicPr>
        <p:blipFill>
          <a:blip r:embed="rId3"/>
          <a:stretch>
            <a:fillRect/>
          </a:stretch>
        </p:blipFill>
        <p:spPr>
          <a:xfrm>
            <a:off x="5511243" y="1322116"/>
            <a:ext cx="1911350" cy="1708150"/>
          </a:xfrm>
          <a:prstGeom prst="ellipse">
            <a:avLst/>
          </a:prstGeom>
        </p:spPr>
      </p:pic>
      <p:pic>
        <p:nvPicPr>
          <p:cNvPr id="3074" name="Picture 2" descr="Rishit (RJ) Gajjar">
            <a:extLst>
              <a:ext uri="{FF2B5EF4-FFF2-40B4-BE49-F238E27FC236}">
                <a16:creationId xmlns:a16="http://schemas.microsoft.com/office/drawing/2014/main" id="{1A91E20F-5D74-1A1E-A648-9F5F2EF71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1440" y="3745147"/>
            <a:ext cx="1759804" cy="1759804"/>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descr="profile image">
            <a:extLst>
              <a:ext uri="{FF2B5EF4-FFF2-40B4-BE49-F238E27FC236}">
                <a16:creationId xmlns:a16="http://schemas.microsoft.com/office/drawing/2014/main" id="{C56F778D-669B-B1D3-A695-06A3A13DA9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814" y="1326747"/>
            <a:ext cx="1759804" cy="1759804"/>
          </a:xfrm>
          <a:prstGeom prst="ellipse">
            <a:avLst/>
          </a:prstGeom>
          <a:noFill/>
          <a:extLst>
            <a:ext uri="{909E8E84-426E-40DD-AFC4-6F175D3DCCD1}">
              <a14:hiddenFill xmlns:a14="http://schemas.microsoft.com/office/drawing/2010/main">
                <a:solidFill>
                  <a:srgbClr val="FFFFFF"/>
                </a:solidFill>
              </a14:hiddenFill>
            </a:ext>
          </a:extLst>
        </p:spPr>
      </p:pic>
      <p:pic>
        <p:nvPicPr>
          <p:cNvPr id="3078" name="Picture 6" descr="Manav Joshi">
            <a:extLst>
              <a:ext uri="{FF2B5EF4-FFF2-40B4-BE49-F238E27FC236}">
                <a16:creationId xmlns:a16="http://schemas.microsoft.com/office/drawing/2014/main" id="{13115DA8-04E0-8F9F-200A-4295A9A76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018" y="3743125"/>
            <a:ext cx="1759805" cy="1759805"/>
          </a:xfrm>
          <a:prstGeom prst="ellipse">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child&#10;&#10;AI-generated content may be incorrect.">
            <a:extLst>
              <a:ext uri="{FF2B5EF4-FFF2-40B4-BE49-F238E27FC236}">
                <a16:creationId xmlns:a16="http://schemas.microsoft.com/office/drawing/2014/main" id="{B07B8213-674A-E56B-BDEF-0B9793244AF8}"/>
              </a:ext>
            </a:extLst>
          </p:cNvPr>
          <p:cNvPicPr>
            <a:picLocks noChangeAspect="1"/>
          </p:cNvPicPr>
          <p:nvPr/>
        </p:nvPicPr>
        <p:blipFill>
          <a:blip r:embed="rId7"/>
          <a:srcRect l="12523" r="12957"/>
          <a:stretch/>
        </p:blipFill>
        <p:spPr>
          <a:xfrm>
            <a:off x="7422593" y="3705162"/>
            <a:ext cx="1759805" cy="1759804"/>
          </a:xfrm>
          <a:prstGeom prst="ellipse">
            <a:avLst/>
          </a:prstGeom>
        </p:spPr>
      </p:pic>
      <p:pic>
        <p:nvPicPr>
          <p:cNvPr id="20" name="Picture 19" descr="A person wearing glasses and smiling&#10;&#10;AI-generated content may be incorrect.">
            <a:extLst>
              <a:ext uri="{FF2B5EF4-FFF2-40B4-BE49-F238E27FC236}">
                <a16:creationId xmlns:a16="http://schemas.microsoft.com/office/drawing/2014/main" id="{10E14982-25DA-E868-2480-ACC6074ED4AA}"/>
              </a:ext>
            </a:extLst>
          </p:cNvPr>
          <p:cNvPicPr>
            <a:picLocks noChangeAspect="1"/>
          </p:cNvPicPr>
          <p:nvPr/>
        </p:nvPicPr>
        <p:blipFill>
          <a:blip r:embed="rId8"/>
          <a:srcRect r="7755"/>
          <a:stretch/>
        </p:blipFill>
        <p:spPr>
          <a:xfrm>
            <a:off x="9209982" y="1232499"/>
            <a:ext cx="1911349" cy="1759804"/>
          </a:xfrm>
          <a:prstGeom prst="ellipse">
            <a:avLst/>
          </a:prstGeom>
        </p:spPr>
      </p:pic>
      <p:sp>
        <p:nvSpPr>
          <p:cNvPr id="21" name="Rectangle 20">
            <a:extLst>
              <a:ext uri="{FF2B5EF4-FFF2-40B4-BE49-F238E27FC236}">
                <a16:creationId xmlns:a16="http://schemas.microsoft.com/office/drawing/2014/main" id="{8AACA5A2-1000-0BF0-9B9B-524715485BA8}"/>
              </a:ext>
            </a:extLst>
          </p:cNvPr>
          <p:cNvSpPr/>
          <p:nvPr/>
        </p:nvSpPr>
        <p:spPr>
          <a:xfrm>
            <a:off x="-185894" y="3486575"/>
            <a:ext cx="11424166" cy="256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7651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62001" y="896112"/>
            <a:ext cx="6589150" cy="918833"/>
          </a:xfrm>
        </p:spPr>
        <p:txBody>
          <a:bodyPr/>
          <a:lstStyle/>
          <a:p>
            <a:r>
              <a:rPr lang="en-US" dirty="0" err="1"/>
              <a:t>Safecommute</a:t>
            </a:r>
            <a:r>
              <a:rPr lang="en-US" dirty="0"/>
              <a:t>:</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sz="half" idx="14"/>
          </p:nvPr>
        </p:nvSpPr>
        <p:spPr>
          <a:xfrm>
            <a:off x="762000" y="1981200"/>
            <a:ext cx="6597650" cy="4373563"/>
          </a:xfrm>
        </p:spPr>
        <p:txBody>
          <a:bodyPr vert="horz" lIns="91440" tIns="45720" rIns="91440" bIns="45720" rtlCol="0" anchor="t">
            <a:normAutofit fontScale="92500" lnSpcReduction="10000"/>
          </a:bodyPr>
          <a:lstStyle/>
          <a:p>
            <a:pPr marL="285750" indent="-285750">
              <a:lnSpc>
                <a:spcPct val="200000"/>
              </a:lnSpc>
              <a:buFontTx/>
              <a:buChar char="-"/>
            </a:pPr>
            <a:r>
              <a:rPr lang="en-CA" sz="2000" dirty="0"/>
              <a:t>An AI-driven software solution that enhances existing CCTV infrastructure reducing cognitive load </a:t>
            </a:r>
          </a:p>
          <a:p>
            <a:pPr marL="285750" indent="-285750">
              <a:lnSpc>
                <a:spcPct val="200000"/>
              </a:lnSpc>
              <a:buFontTx/>
              <a:buChar char="-"/>
            </a:pPr>
            <a:r>
              <a:rPr lang="en-CA" sz="2000" dirty="0"/>
              <a:t>Automatically identify threats like weapons or fights.</a:t>
            </a:r>
          </a:p>
          <a:p>
            <a:pPr marL="285750" indent="-285750">
              <a:lnSpc>
                <a:spcPct val="200000"/>
              </a:lnSpc>
              <a:buFontTx/>
              <a:buChar char="-"/>
            </a:pPr>
            <a:r>
              <a:rPr lang="en-CA" sz="2000" dirty="0"/>
              <a:t>Real-time alerts to transit authorities when potential threats are detected.</a:t>
            </a:r>
          </a:p>
          <a:p>
            <a:pPr marL="285750" indent="-285750">
              <a:lnSpc>
                <a:spcPct val="200000"/>
              </a:lnSpc>
              <a:buFontTx/>
              <a:buChar char="-"/>
            </a:pPr>
            <a:r>
              <a:rPr lang="en-CA" sz="2000" dirty="0"/>
              <a:t>Seamlessly integrates with existing camera infrastructure for minimal disruption.</a:t>
            </a:r>
            <a:endParaRPr lang="en-US" sz="2000" dirty="0"/>
          </a:p>
        </p:txBody>
      </p:sp>
      <p:sp>
        <p:nvSpPr>
          <p:cNvPr id="6" name="Slide Number Placeholder 5">
            <a:extLst>
              <a:ext uri="{FF2B5EF4-FFF2-40B4-BE49-F238E27FC236}">
                <a16:creationId xmlns:a16="http://schemas.microsoft.com/office/drawing/2014/main" id="{A4AC050D-BAF4-C23C-F8EC-24DEC4293002}"/>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
        <p:nvSpPr>
          <p:cNvPr id="5" name="TextBox 4">
            <a:extLst>
              <a:ext uri="{FF2B5EF4-FFF2-40B4-BE49-F238E27FC236}">
                <a16:creationId xmlns:a16="http://schemas.microsoft.com/office/drawing/2014/main" id="{E9DC5079-BA85-A73B-E4AB-60FB1BA8B14A}"/>
              </a:ext>
            </a:extLst>
          </p:cNvPr>
          <p:cNvSpPr txBox="1"/>
          <p:nvPr/>
        </p:nvSpPr>
        <p:spPr>
          <a:xfrm>
            <a:off x="885967" y="6427113"/>
            <a:ext cx="6341217" cy="430887"/>
          </a:xfrm>
          <a:prstGeom prst="rect">
            <a:avLst/>
          </a:prstGeom>
          <a:noFill/>
        </p:spPr>
        <p:txBody>
          <a:bodyPr wrap="square" rtlCol="0">
            <a:spAutoFit/>
          </a:bodyPr>
          <a:lstStyle/>
          <a:p>
            <a:r>
              <a:rPr lang="en-US" sz="1050" dirty="0"/>
              <a:t>https://</a:t>
            </a:r>
            <a:r>
              <a:rPr lang="en-US" sz="1050" dirty="0" err="1"/>
              <a:t>www.americancityandcounty.com</a:t>
            </a:r>
            <a:r>
              <a:rPr lang="en-US" sz="1050" dirty="0"/>
              <a:t>/artificial-intelligence/chicago-s-transit-authority-looks-to-ai-powered-gun-detection-to-help-curb-violent-crime</a:t>
            </a:r>
          </a:p>
        </p:txBody>
      </p:sp>
    </p:spTree>
    <p:extLst>
      <p:ext uri="{BB962C8B-B14F-4D97-AF65-F5344CB8AC3E}">
        <p14:creationId xmlns:p14="http://schemas.microsoft.com/office/powerpoint/2010/main" val="1346372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DCAB5-B4AC-53F6-221F-6B47559C2A9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768A747-A4FE-E056-709A-0D5AEDE1FAF1}"/>
              </a:ext>
            </a:extLst>
          </p:cNvPr>
          <p:cNvSpPr>
            <a:spLocks noGrp="1"/>
          </p:cNvSpPr>
          <p:nvPr>
            <p:ph type="title"/>
          </p:nvPr>
        </p:nvSpPr>
        <p:spPr>
          <a:xfrm>
            <a:off x="771736" y="896112"/>
            <a:ext cx="9389288" cy="1362456"/>
          </a:xfrm>
        </p:spPr>
        <p:txBody>
          <a:bodyPr/>
          <a:lstStyle/>
          <a:p>
            <a:r>
              <a:rPr lang="en-US" dirty="0"/>
              <a:t>SAFECOMMUTE Demo:</a:t>
            </a:r>
          </a:p>
        </p:txBody>
      </p:sp>
      <p:sp>
        <p:nvSpPr>
          <p:cNvPr id="7" name="Slide Number Placeholder 6">
            <a:extLst>
              <a:ext uri="{FF2B5EF4-FFF2-40B4-BE49-F238E27FC236}">
                <a16:creationId xmlns:a16="http://schemas.microsoft.com/office/drawing/2014/main" id="{28C24BE0-3AD7-8703-25B9-8FFE20BDDB19}"/>
              </a:ext>
            </a:extLst>
          </p:cNvPr>
          <p:cNvSpPr>
            <a:spLocks noGrp="1"/>
          </p:cNvSpPr>
          <p:nvPr>
            <p:ph type="sldNum" sz="quarter" idx="12"/>
          </p:nvPr>
        </p:nvSpPr>
        <p:spPr/>
        <p:txBody>
          <a:bodyPr/>
          <a:lstStyle/>
          <a:p>
            <a:fld id="{B5CEABB6-07DC-46E8-9B57-56EC44A396E5}" type="slidenum">
              <a:rPr lang="en-US" smtClean="0"/>
              <a:pPr/>
              <a:t>7</a:t>
            </a:fld>
            <a:endParaRPr lang="en-US" dirty="0"/>
          </a:p>
        </p:txBody>
      </p:sp>
    </p:spTree>
    <p:extLst>
      <p:ext uri="{BB962C8B-B14F-4D97-AF65-F5344CB8AC3E}">
        <p14:creationId xmlns:p14="http://schemas.microsoft.com/office/powerpoint/2010/main" val="229958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1552575" y="387125"/>
            <a:ext cx="9866540" cy="1358140"/>
          </a:xfrm>
        </p:spPr>
        <p:txBody>
          <a:bodyPr>
            <a:normAutofit/>
          </a:bodyPr>
          <a:lstStyle/>
          <a:p>
            <a:r>
              <a:rPr lang="en-US" sz="4800" dirty="0"/>
              <a:t>SAFECOMMUTE: Utility</a:t>
            </a:r>
          </a:p>
        </p:txBody>
      </p:sp>
      <p:sp>
        <p:nvSpPr>
          <p:cNvPr id="7" name="Text Placeholder 6">
            <a:extLst>
              <a:ext uri="{FF2B5EF4-FFF2-40B4-BE49-F238E27FC236}">
                <a16:creationId xmlns:a16="http://schemas.microsoft.com/office/drawing/2014/main" id="{3FF2D739-E475-54F8-C832-F04A983D0F24}"/>
              </a:ext>
            </a:extLst>
          </p:cNvPr>
          <p:cNvSpPr>
            <a:spLocks noGrp="1"/>
          </p:cNvSpPr>
          <p:nvPr>
            <p:ph sz="half" idx="15"/>
          </p:nvPr>
        </p:nvSpPr>
        <p:spPr>
          <a:xfrm>
            <a:off x="1552575" y="1676937"/>
            <a:ext cx="7700607" cy="4793938"/>
          </a:xfrm>
        </p:spPr>
        <p:txBody>
          <a:bodyPr>
            <a:normAutofit/>
          </a:bodyPr>
          <a:lstStyle/>
          <a:p>
            <a:pPr marL="457200" indent="-457200">
              <a:lnSpc>
                <a:spcPct val="150000"/>
              </a:lnSpc>
              <a:buFontTx/>
              <a:buChar char="-"/>
            </a:pPr>
            <a:r>
              <a:rPr lang="en-US" sz="3200" dirty="0"/>
              <a:t>Real-time threat detection</a:t>
            </a:r>
          </a:p>
          <a:p>
            <a:pPr marL="457200" indent="-457200">
              <a:lnSpc>
                <a:spcPct val="150000"/>
              </a:lnSpc>
              <a:buFontTx/>
              <a:buChar char="-"/>
            </a:pPr>
            <a:r>
              <a:rPr lang="en-US" sz="3200" dirty="0"/>
              <a:t>Bypasses bystander effect</a:t>
            </a:r>
          </a:p>
          <a:p>
            <a:pPr marL="457200" indent="-457200">
              <a:lnSpc>
                <a:spcPct val="150000"/>
              </a:lnSpc>
              <a:buFontTx/>
              <a:buChar char="-"/>
            </a:pPr>
            <a:r>
              <a:rPr lang="en-US" sz="3200" dirty="0"/>
              <a:t>Cost-effective solution</a:t>
            </a:r>
          </a:p>
          <a:p>
            <a:pPr marL="457200" indent="-457200">
              <a:lnSpc>
                <a:spcPct val="150000"/>
              </a:lnSpc>
              <a:buFontTx/>
              <a:buChar char="-"/>
            </a:pPr>
            <a:r>
              <a:rPr lang="en-US" sz="3200" dirty="0"/>
              <a:t>Social &amp; environmental impact</a:t>
            </a:r>
          </a:p>
          <a:p>
            <a:pPr marL="457200" indent="-457200">
              <a:lnSpc>
                <a:spcPct val="150000"/>
              </a:lnSpc>
              <a:buFontTx/>
              <a:buChar char="-"/>
            </a:pPr>
            <a:r>
              <a:rPr lang="en-US" sz="3200" dirty="0"/>
              <a:t>Global relevance </a:t>
            </a:r>
          </a:p>
        </p:txBody>
      </p:sp>
      <p:sp>
        <p:nvSpPr>
          <p:cNvPr id="13" name="Slide Number Placeholder 12">
            <a:extLst>
              <a:ext uri="{FF2B5EF4-FFF2-40B4-BE49-F238E27FC236}">
                <a16:creationId xmlns:a16="http://schemas.microsoft.com/office/drawing/2014/main" id="{A540B739-30F9-C86F-67ED-2197DC1E598B}"/>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8</a:t>
            </a:fld>
            <a:endParaRPr lang="en-US" dirty="0"/>
          </a:p>
        </p:txBody>
      </p:sp>
    </p:spTree>
    <p:extLst>
      <p:ext uri="{BB962C8B-B14F-4D97-AF65-F5344CB8AC3E}">
        <p14:creationId xmlns:p14="http://schemas.microsoft.com/office/powerpoint/2010/main" val="42524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F421D-27BA-2F1E-9C3F-C4EBE1560A40}"/>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05A4115D-AC1D-1B2E-DF24-6389E0B96AED}"/>
              </a:ext>
            </a:extLst>
          </p:cNvPr>
          <p:cNvSpPr>
            <a:spLocks noGrp="1"/>
          </p:cNvSpPr>
          <p:nvPr>
            <p:ph type="title"/>
          </p:nvPr>
        </p:nvSpPr>
        <p:spPr>
          <a:xfrm>
            <a:off x="1552575" y="387125"/>
            <a:ext cx="9866540" cy="1358140"/>
          </a:xfrm>
        </p:spPr>
        <p:txBody>
          <a:bodyPr>
            <a:normAutofit/>
          </a:bodyPr>
          <a:lstStyle/>
          <a:p>
            <a:r>
              <a:rPr lang="en-US" sz="4800" dirty="0"/>
              <a:t>SAFECOMMUTE: IMPACT</a:t>
            </a:r>
          </a:p>
        </p:txBody>
      </p:sp>
      <p:graphicFrame>
        <p:nvGraphicFramePr>
          <p:cNvPr id="3" name="Content Placeholder 2">
            <a:extLst>
              <a:ext uri="{FF2B5EF4-FFF2-40B4-BE49-F238E27FC236}">
                <a16:creationId xmlns:a16="http://schemas.microsoft.com/office/drawing/2014/main" id="{39680A68-CE05-21D9-3B6C-7AAF71DC1282}"/>
              </a:ext>
            </a:extLst>
          </p:cNvPr>
          <p:cNvGraphicFramePr>
            <a:graphicFrameLocks noGrp="1"/>
          </p:cNvGraphicFramePr>
          <p:nvPr>
            <p:ph sz="half" idx="15"/>
            <p:extLst>
              <p:ext uri="{D42A27DB-BD31-4B8C-83A1-F6EECF244321}">
                <p14:modId xmlns:p14="http://schemas.microsoft.com/office/powerpoint/2010/main" val="1364907220"/>
              </p:ext>
            </p:extLst>
          </p:nvPr>
        </p:nvGraphicFramePr>
        <p:xfrm>
          <a:off x="-1340750" y="1228299"/>
          <a:ext cx="10027920" cy="5242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Slide Number Placeholder 12">
            <a:extLst>
              <a:ext uri="{FF2B5EF4-FFF2-40B4-BE49-F238E27FC236}">
                <a16:creationId xmlns:a16="http://schemas.microsoft.com/office/drawing/2014/main" id="{A2B31C36-8E3B-E0A2-4E0C-C15E852187DC}"/>
              </a:ext>
            </a:extLst>
          </p:cNvPr>
          <p:cNvSpPr>
            <a:spLocks noGrp="1"/>
          </p:cNvSpPr>
          <p:nvPr>
            <p:ph type="sldNum" sz="quarter" idx="12"/>
          </p:nvPr>
        </p:nvSpPr>
        <p:spPr>
          <a:xfrm>
            <a:off x="11123295" y="6356350"/>
            <a:ext cx="457200" cy="365125"/>
          </a:xfrm>
        </p:spPr>
        <p:txBody>
          <a:bodyPr/>
          <a:lstStyle/>
          <a:p>
            <a:fld id="{B5CEABB6-07DC-46E8-9B57-56EC44A396E5}" type="slidenum">
              <a:rPr lang="en-US" smtClean="0"/>
              <a:pPr/>
              <a:t>9</a:t>
            </a:fld>
            <a:endParaRPr lang="en-US" dirty="0"/>
          </a:p>
        </p:txBody>
      </p:sp>
      <p:sp>
        <p:nvSpPr>
          <p:cNvPr id="6" name="Text Placeholder 6">
            <a:extLst>
              <a:ext uri="{FF2B5EF4-FFF2-40B4-BE49-F238E27FC236}">
                <a16:creationId xmlns:a16="http://schemas.microsoft.com/office/drawing/2014/main" id="{46E91736-8F36-DE81-78B8-E43F459D7302}"/>
              </a:ext>
            </a:extLst>
          </p:cNvPr>
          <p:cNvSpPr txBox="1">
            <a:spLocks/>
          </p:cNvSpPr>
          <p:nvPr/>
        </p:nvSpPr>
        <p:spPr>
          <a:xfrm>
            <a:off x="9139507" y="2130799"/>
            <a:ext cx="4172291" cy="2981937"/>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1800" kern="1200">
                <a:solidFill>
                  <a:schemeClr val="bg1"/>
                </a:solidFill>
                <a:latin typeface="+mn-lt"/>
                <a:ea typeface="+mn-ea"/>
                <a:cs typeface="+mn-cs"/>
              </a:defRPr>
            </a:lvl1pPr>
            <a:lvl2pPr marL="457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2pPr>
            <a:lvl3pPr marL="914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3pPr>
            <a:lvl4pPr marL="1371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4pPr>
            <a:lvl5pPr marL="1828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3200" b="1" dirty="0"/>
              <a:t>BENEFITS</a:t>
            </a:r>
          </a:p>
          <a:p>
            <a:pPr marL="457200" indent="-457200">
              <a:lnSpc>
                <a:spcPct val="150000"/>
              </a:lnSpc>
              <a:buFontTx/>
              <a:buChar char="-"/>
            </a:pPr>
            <a:r>
              <a:rPr lang="en-US" sz="3200" b="1" dirty="0"/>
              <a:t>End-user </a:t>
            </a:r>
          </a:p>
          <a:p>
            <a:pPr marL="457200" indent="-457200">
              <a:lnSpc>
                <a:spcPct val="150000"/>
              </a:lnSpc>
              <a:buFontTx/>
              <a:buChar char="-"/>
            </a:pPr>
            <a:r>
              <a:rPr lang="en-US" sz="3200" b="1" dirty="0"/>
              <a:t>ETS &amp; </a:t>
            </a:r>
            <a:r>
              <a:rPr lang="en-US" sz="3200" b="1" dirty="0" err="1"/>
              <a:t>CoE</a:t>
            </a:r>
            <a:endParaRPr lang="en-US" sz="3200" b="1" dirty="0"/>
          </a:p>
          <a:p>
            <a:pPr marL="457200" indent="-457200">
              <a:lnSpc>
                <a:spcPct val="150000"/>
              </a:lnSpc>
              <a:buFontTx/>
              <a:buChar char="-"/>
            </a:pPr>
            <a:endParaRPr lang="en-US" sz="3200" dirty="0"/>
          </a:p>
        </p:txBody>
      </p:sp>
      <p:sp>
        <p:nvSpPr>
          <p:cNvPr id="8" name="Right Arrow 7">
            <a:extLst>
              <a:ext uri="{FF2B5EF4-FFF2-40B4-BE49-F238E27FC236}">
                <a16:creationId xmlns:a16="http://schemas.microsoft.com/office/drawing/2014/main" id="{67D16FE2-F644-06C6-FB6F-41A828202DAB}"/>
              </a:ext>
            </a:extLst>
          </p:cNvPr>
          <p:cNvSpPr/>
          <p:nvPr/>
        </p:nvSpPr>
        <p:spPr>
          <a:xfrm>
            <a:off x="7233313" y="2548719"/>
            <a:ext cx="1453857" cy="1760562"/>
          </a:xfrm>
          <a:prstGeom prst="right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271371"/>
      </p:ext>
    </p:extLst>
  </p:cSld>
  <p:clrMapOvr>
    <a:masterClrMapping/>
  </p:clrMapOvr>
</p:sld>
</file>

<file path=ppt/theme/theme1.xml><?xml version="1.0" encoding="utf-8"?>
<a:theme xmlns:a="http://schemas.openxmlformats.org/drawingml/2006/main" name="Custom">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33968143_Win32_SL_V3" id="{4DA6DF5E-F5DF-461D-8863-50E9C5721FD0}" vid="{BC6DDDB8-E14A-47D1-98C5-2C109624FD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AD375C2-2973-4C8B-9800-5B5271D300BD}">
  <ds:schemaRefs>
    <ds:schemaRef ds:uri="http://schemas.microsoft.com/sharepoint/v3/contenttype/forms"/>
  </ds:schemaRefs>
</ds:datastoreItem>
</file>

<file path=customXml/itemProps2.xml><?xml version="1.0" encoding="utf-8"?>
<ds:datastoreItem xmlns:ds="http://schemas.openxmlformats.org/officeDocument/2006/customXml" ds:itemID="{F1950151-0FE0-482F-ADBD-EE52BFC46C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9B7A9F-83D5-4264-91C0-B309A9EDBFB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699</Words>
  <Application>Microsoft Macintosh PowerPoint</Application>
  <PresentationFormat>Widescreen</PresentationFormat>
  <Paragraphs>79</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Avenir Next LT Pro</vt:lpstr>
      <vt:lpstr>Calibri</vt:lpstr>
      <vt:lpstr>Custom</vt:lpstr>
      <vt:lpstr>Safecommute  TEAM   Code Commuters    Devcon Hackthon     March 1, 2025</vt:lpstr>
      <vt:lpstr>Real World Issue:</vt:lpstr>
      <vt:lpstr>Improving Public Transit Safety:</vt:lpstr>
      <vt:lpstr> SafeCommute AI-Powered Threat Detection for Transit Safety</vt:lpstr>
      <vt:lpstr>The Team:</vt:lpstr>
      <vt:lpstr>Safecommute:</vt:lpstr>
      <vt:lpstr>SAFECOMMUTE Demo:</vt:lpstr>
      <vt:lpstr>SAFECOMMUTE: Utility</vt:lpstr>
      <vt:lpstr>SAFECOMMUTE: IMPACT</vt:lpstr>
      <vt:lpstr>SAFECOMMUTE: Cost Analysis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2023-12-19T13:11:42Z</dcterms:created>
  <dcterms:modified xsi:type="dcterms:W3CDTF">2025-03-02T00:13:01Z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